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8" r:id="rId2"/>
    <p:sldId id="259" r:id="rId3"/>
  </p:sldIdLst>
  <p:sldSz cx="7559675" cy="10691813"/>
  <p:notesSz cx="6805613" cy="9944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367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Stijl, gemiddeld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8" autoAdjust="0"/>
    <p:restoredTop sz="94660"/>
  </p:normalViewPr>
  <p:slideViewPr>
    <p:cSldViewPr snapToGrid="0">
      <p:cViewPr>
        <p:scale>
          <a:sx n="160" d="100"/>
          <a:sy n="160" d="100"/>
        </p:scale>
        <p:origin x="-1170" y="5400"/>
      </p:cViewPr>
      <p:guideLst>
        <p:guide orient="horz" pos="3367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36644-D63A-490B-8D32-10A2A3AE138E}" type="datetimeFigureOut">
              <a:rPr lang="nl-NL" smtClean="0"/>
              <a:t>23-1-2018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391D0-6DA3-46F3-9CF9-A59F3551F31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01912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36644-D63A-490B-8D32-10A2A3AE138E}" type="datetimeFigureOut">
              <a:rPr lang="nl-NL" smtClean="0"/>
              <a:t>23-1-2018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391D0-6DA3-46F3-9CF9-A59F3551F31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16135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36644-D63A-490B-8D32-10A2A3AE138E}" type="datetimeFigureOut">
              <a:rPr lang="nl-NL" smtClean="0"/>
              <a:t>23-1-2018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391D0-6DA3-46F3-9CF9-A59F3551F31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53519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36644-D63A-490B-8D32-10A2A3AE138E}" type="datetimeFigureOut">
              <a:rPr lang="nl-NL" smtClean="0"/>
              <a:t>23-1-2018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391D0-6DA3-46F3-9CF9-A59F3551F31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72644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36644-D63A-490B-8D32-10A2A3AE138E}" type="datetimeFigureOut">
              <a:rPr lang="nl-NL" smtClean="0"/>
              <a:t>23-1-2018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391D0-6DA3-46F3-9CF9-A59F3551F31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33515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36644-D63A-490B-8D32-10A2A3AE138E}" type="datetimeFigureOut">
              <a:rPr lang="nl-NL" smtClean="0"/>
              <a:t>23-1-2018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391D0-6DA3-46F3-9CF9-A59F3551F31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56519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36644-D63A-490B-8D32-10A2A3AE138E}" type="datetimeFigureOut">
              <a:rPr lang="nl-NL" smtClean="0"/>
              <a:t>23-1-2018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391D0-6DA3-46F3-9CF9-A59F3551F31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24078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36644-D63A-490B-8D32-10A2A3AE138E}" type="datetimeFigureOut">
              <a:rPr lang="nl-NL" smtClean="0"/>
              <a:t>23-1-2018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391D0-6DA3-46F3-9CF9-A59F3551F31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93860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36644-D63A-490B-8D32-10A2A3AE138E}" type="datetimeFigureOut">
              <a:rPr lang="nl-NL" smtClean="0"/>
              <a:t>23-1-2018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391D0-6DA3-46F3-9CF9-A59F3551F31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21147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36644-D63A-490B-8D32-10A2A3AE138E}" type="datetimeFigureOut">
              <a:rPr lang="nl-NL" smtClean="0"/>
              <a:t>23-1-2018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391D0-6DA3-46F3-9CF9-A59F3551F31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86313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nl-NL" dirty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36644-D63A-490B-8D32-10A2A3AE138E}" type="datetimeFigureOut">
              <a:rPr lang="nl-NL" smtClean="0"/>
              <a:t>23-1-2018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391D0-6DA3-46F3-9CF9-A59F3551F31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63147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36644-D63A-490B-8D32-10A2A3AE138E}" type="datetimeFigureOut">
              <a:rPr lang="nl-NL" smtClean="0"/>
              <a:t>23-1-2018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B391D0-6DA3-46F3-9CF9-A59F3551F31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52066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ep 18">
            <a:extLst>
              <a:ext uri="{FF2B5EF4-FFF2-40B4-BE49-F238E27FC236}">
                <a16:creationId xmlns="" xmlns:a16="http://schemas.microsoft.com/office/drawing/2014/main" id="{C866B2D1-61A8-4283-A0AD-3B0A12210E8C}"/>
              </a:ext>
            </a:extLst>
          </p:cNvPr>
          <p:cNvGrpSpPr/>
          <p:nvPr/>
        </p:nvGrpSpPr>
        <p:grpSpPr>
          <a:xfrm>
            <a:off x="-20657" y="3211719"/>
            <a:ext cx="7580332" cy="6027589"/>
            <a:chOff x="-20657" y="3277831"/>
            <a:chExt cx="7580332" cy="6027589"/>
          </a:xfrm>
        </p:grpSpPr>
        <p:pic>
          <p:nvPicPr>
            <p:cNvPr id="18" name="Afbeelding 17" descr="Schermopname">
              <a:extLst>
                <a:ext uri="{FF2B5EF4-FFF2-40B4-BE49-F238E27FC236}">
                  <a16:creationId xmlns="" xmlns:a16="http://schemas.microsoft.com/office/drawing/2014/main" id="{5E223393-DF1E-4165-885A-51E47D62D2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4815" r="69940"/>
            <a:stretch/>
          </p:blipFill>
          <p:spPr>
            <a:xfrm>
              <a:off x="0" y="7601346"/>
              <a:ext cx="7559675" cy="1704074"/>
            </a:xfrm>
            <a:prstGeom prst="rect">
              <a:avLst/>
            </a:prstGeom>
          </p:spPr>
        </p:pic>
        <p:pic>
          <p:nvPicPr>
            <p:cNvPr id="14" name="Afbeelding 13" descr="Schermopname">
              <a:extLst>
                <a:ext uri="{FF2B5EF4-FFF2-40B4-BE49-F238E27FC236}">
                  <a16:creationId xmlns="" xmlns:a16="http://schemas.microsoft.com/office/drawing/2014/main" id="{2356E883-BA8F-48F8-9C2F-C23E2B2383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0657" y="3277831"/>
              <a:ext cx="7559675" cy="4843261"/>
            </a:xfrm>
            <a:prstGeom prst="rect">
              <a:avLst/>
            </a:prstGeom>
          </p:spPr>
        </p:pic>
      </p:grpSp>
      <p:sp>
        <p:nvSpPr>
          <p:cNvPr id="5" name="Rechthoek 4">
            <a:extLst>
              <a:ext uri="{FF2B5EF4-FFF2-40B4-BE49-F238E27FC236}">
                <a16:creationId xmlns="" xmlns:a16="http://schemas.microsoft.com/office/drawing/2014/main" id="{C682C729-CFF7-482D-BE60-8A6D4567C168}"/>
              </a:ext>
            </a:extLst>
          </p:cNvPr>
          <p:cNvSpPr/>
          <p:nvPr/>
        </p:nvSpPr>
        <p:spPr>
          <a:xfrm rot="2522830">
            <a:off x="5635784" y="7134105"/>
            <a:ext cx="966502" cy="145518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cxnSp>
        <p:nvCxnSpPr>
          <p:cNvPr id="33" name="Rechte verbindingslijn met pijl 32">
            <a:extLst>
              <a:ext uri="{FF2B5EF4-FFF2-40B4-BE49-F238E27FC236}">
                <a16:creationId xmlns="" xmlns:a16="http://schemas.microsoft.com/office/drawing/2014/main" id="{A0477FC0-5897-4AF0-B6AA-302F85C375C5}"/>
              </a:ext>
            </a:extLst>
          </p:cNvPr>
          <p:cNvCxnSpPr/>
          <p:nvPr/>
        </p:nvCxnSpPr>
        <p:spPr>
          <a:xfrm flipH="1" flipV="1">
            <a:off x="2423055" y="5050468"/>
            <a:ext cx="2272138" cy="2272138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kstvak 33">
            <a:extLst>
              <a:ext uri="{FF2B5EF4-FFF2-40B4-BE49-F238E27FC236}">
                <a16:creationId xmlns="" xmlns:a16="http://schemas.microsoft.com/office/drawing/2014/main" id="{572FF419-58EB-4944-BC5C-52164A9E22D8}"/>
              </a:ext>
            </a:extLst>
          </p:cNvPr>
          <p:cNvSpPr txBox="1"/>
          <p:nvPr/>
        </p:nvSpPr>
        <p:spPr>
          <a:xfrm rot="18872025">
            <a:off x="1992498" y="5115872"/>
            <a:ext cx="4940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800" dirty="0">
                <a:solidFill>
                  <a:srgbClr val="C00000"/>
                </a:solidFill>
              </a:rPr>
              <a:t>1900 m</a:t>
            </a:r>
          </a:p>
        </p:txBody>
      </p:sp>
      <p:sp>
        <p:nvSpPr>
          <p:cNvPr id="35" name="Tekstvak 34">
            <a:extLst>
              <a:ext uri="{FF2B5EF4-FFF2-40B4-BE49-F238E27FC236}">
                <a16:creationId xmlns="" xmlns:a16="http://schemas.microsoft.com/office/drawing/2014/main" id="{98B16932-993B-4F82-9411-AB9FD31B1497}"/>
              </a:ext>
            </a:extLst>
          </p:cNvPr>
          <p:cNvSpPr txBox="1"/>
          <p:nvPr/>
        </p:nvSpPr>
        <p:spPr>
          <a:xfrm rot="18872025">
            <a:off x="2483826" y="5629660"/>
            <a:ext cx="4940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800" dirty="0">
                <a:solidFill>
                  <a:srgbClr val="C00000"/>
                </a:solidFill>
              </a:rPr>
              <a:t>1450 m</a:t>
            </a:r>
          </a:p>
        </p:txBody>
      </p:sp>
      <p:sp>
        <p:nvSpPr>
          <p:cNvPr id="36" name="Tekstvak 35">
            <a:extLst>
              <a:ext uri="{FF2B5EF4-FFF2-40B4-BE49-F238E27FC236}">
                <a16:creationId xmlns="" xmlns:a16="http://schemas.microsoft.com/office/drawing/2014/main" id="{3FE0DF14-A010-416A-B1B1-F2C003700882}"/>
              </a:ext>
            </a:extLst>
          </p:cNvPr>
          <p:cNvSpPr txBox="1"/>
          <p:nvPr/>
        </p:nvSpPr>
        <p:spPr>
          <a:xfrm rot="18872025">
            <a:off x="3123901" y="6188298"/>
            <a:ext cx="44275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800" dirty="0">
                <a:solidFill>
                  <a:srgbClr val="C00000"/>
                </a:solidFill>
              </a:rPr>
              <a:t>900 m</a:t>
            </a:r>
          </a:p>
        </p:txBody>
      </p:sp>
      <p:sp>
        <p:nvSpPr>
          <p:cNvPr id="37" name="Tekstvak 36">
            <a:extLst>
              <a:ext uri="{FF2B5EF4-FFF2-40B4-BE49-F238E27FC236}">
                <a16:creationId xmlns="" xmlns:a16="http://schemas.microsoft.com/office/drawing/2014/main" id="{4A07B4ED-1AAA-4746-99CD-4C1DD982AE6A}"/>
              </a:ext>
            </a:extLst>
          </p:cNvPr>
          <p:cNvSpPr txBox="1"/>
          <p:nvPr/>
        </p:nvSpPr>
        <p:spPr>
          <a:xfrm rot="18872025">
            <a:off x="3474784" y="6546339"/>
            <a:ext cx="44275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800" dirty="0">
                <a:solidFill>
                  <a:srgbClr val="C00000"/>
                </a:solidFill>
              </a:rPr>
              <a:t>650 m</a:t>
            </a:r>
          </a:p>
        </p:txBody>
      </p:sp>
      <p:sp>
        <p:nvSpPr>
          <p:cNvPr id="38" name="Tekstvak 37">
            <a:extLst>
              <a:ext uri="{FF2B5EF4-FFF2-40B4-BE49-F238E27FC236}">
                <a16:creationId xmlns="" xmlns:a16="http://schemas.microsoft.com/office/drawing/2014/main" id="{62054287-7B8E-4728-AC12-1BDDC733990E}"/>
              </a:ext>
            </a:extLst>
          </p:cNvPr>
          <p:cNvSpPr txBox="1"/>
          <p:nvPr/>
        </p:nvSpPr>
        <p:spPr>
          <a:xfrm rot="18872025">
            <a:off x="3711730" y="6776542"/>
            <a:ext cx="44275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800" dirty="0">
                <a:solidFill>
                  <a:srgbClr val="C00000"/>
                </a:solidFill>
              </a:rPr>
              <a:t>450 m</a:t>
            </a:r>
          </a:p>
        </p:txBody>
      </p:sp>
      <p:sp>
        <p:nvSpPr>
          <p:cNvPr id="39" name="Tekstvak 38">
            <a:extLst>
              <a:ext uri="{FF2B5EF4-FFF2-40B4-BE49-F238E27FC236}">
                <a16:creationId xmlns="" xmlns:a16="http://schemas.microsoft.com/office/drawing/2014/main" id="{133020E4-BC0B-4FF0-B30C-790CE4B0DC7B}"/>
              </a:ext>
            </a:extLst>
          </p:cNvPr>
          <p:cNvSpPr txBox="1"/>
          <p:nvPr/>
        </p:nvSpPr>
        <p:spPr>
          <a:xfrm rot="18872025">
            <a:off x="4352951" y="7306298"/>
            <a:ext cx="34015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800" dirty="0">
                <a:solidFill>
                  <a:srgbClr val="C00000"/>
                </a:solidFill>
              </a:rPr>
              <a:t>0 m</a:t>
            </a:r>
          </a:p>
        </p:txBody>
      </p:sp>
      <p:sp>
        <p:nvSpPr>
          <p:cNvPr id="40" name="Tekstvak 39">
            <a:extLst>
              <a:ext uri="{FF2B5EF4-FFF2-40B4-BE49-F238E27FC236}">
                <a16:creationId xmlns="" xmlns:a16="http://schemas.microsoft.com/office/drawing/2014/main" id="{662445AD-A47D-46FE-BA50-5E3DD5C42718}"/>
              </a:ext>
            </a:extLst>
          </p:cNvPr>
          <p:cNvSpPr txBox="1"/>
          <p:nvPr/>
        </p:nvSpPr>
        <p:spPr>
          <a:xfrm rot="18872025">
            <a:off x="2733769" y="5873625"/>
            <a:ext cx="4940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800" dirty="0">
                <a:solidFill>
                  <a:srgbClr val="C00000"/>
                </a:solidFill>
              </a:rPr>
              <a:t>1200 m</a:t>
            </a:r>
          </a:p>
        </p:txBody>
      </p:sp>
      <p:sp>
        <p:nvSpPr>
          <p:cNvPr id="43" name="Pijl: omlaag 42">
            <a:extLst>
              <a:ext uri="{FF2B5EF4-FFF2-40B4-BE49-F238E27FC236}">
                <a16:creationId xmlns="" xmlns:a16="http://schemas.microsoft.com/office/drawing/2014/main" id="{1637A008-456B-4051-B314-AD5E3E5C6289}"/>
              </a:ext>
            </a:extLst>
          </p:cNvPr>
          <p:cNvSpPr/>
          <p:nvPr/>
        </p:nvSpPr>
        <p:spPr>
          <a:xfrm rot="13812098">
            <a:off x="2922598" y="5396888"/>
            <a:ext cx="165982" cy="86217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/>
          </a:p>
        </p:txBody>
      </p:sp>
      <p:sp>
        <p:nvSpPr>
          <p:cNvPr id="44" name="Pijl: omlaag 43">
            <a:extLst>
              <a:ext uri="{FF2B5EF4-FFF2-40B4-BE49-F238E27FC236}">
                <a16:creationId xmlns="" xmlns:a16="http://schemas.microsoft.com/office/drawing/2014/main" id="{A9587158-8013-43C3-8B4E-F2C56C1CAFF1}"/>
              </a:ext>
            </a:extLst>
          </p:cNvPr>
          <p:cNvSpPr/>
          <p:nvPr/>
        </p:nvSpPr>
        <p:spPr>
          <a:xfrm rot="13812098">
            <a:off x="3859192" y="6345280"/>
            <a:ext cx="165982" cy="86217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/>
          </a:p>
        </p:txBody>
      </p:sp>
      <p:sp>
        <p:nvSpPr>
          <p:cNvPr id="45" name="Pijl: omlaag 44">
            <a:extLst>
              <a:ext uri="{FF2B5EF4-FFF2-40B4-BE49-F238E27FC236}">
                <a16:creationId xmlns="" xmlns:a16="http://schemas.microsoft.com/office/drawing/2014/main" id="{BE830B88-D7C8-4341-93E7-BDBE3FE52844}"/>
              </a:ext>
            </a:extLst>
          </p:cNvPr>
          <p:cNvSpPr/>
          <p:nvPr/>
        </p:nvSpPr>
        <p:spPr>
          <a:xfrm rot="16566951">
            <a:off x="4583624" y="4046631"/>
            <a:ext cx="165982" cy="86217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/>
          </a:p>
        </p:txBody>
      </p:sp>
      <p:sp>
        <p:nvSpPr>
          <p:cNvPr id="46" name="Pijl: omlaag 45">
            <a:extLst>
              <a:ext uri="{FF2B5EF4-FFF2-40B4-BE49-F238E27FC236}">
                <a16:creationId xmlns="" xmlns:a16="http://schemas.microsoft.com/office/drawing/2014/main" id="{B7ED8470-8AC9-4EA1-A61A-D9351C0A67DF}"/>
              </a:ext>
            </a:extLst>
          </p:cNvPr>
          <p:cNvSpPr/>
          <p:nvPr/>
        </p:nvSpPr>
        <p:spPr>
          <a:xfrm rot="12181009">
            <a:off x="5454421" y="6378101"/>
            <a:ext cx="165982" cy="86217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/>
          </a:p>
        </p:txBody>
      </p:sp>
      <p:sp>
        <p:nvSpPr>
          <p:cNvPr id="48" name="Pijl: omlaag 47">
            <a:extLst>
              <a:ext uri="{FF2B5EF4-FFF2-40B4-BE49-F238E27FC236}">
                <a16:creationId xmlns="" xmlns:a16="http://schemas.microsoft.com/office/drawing/2014/main" id="{BBF55FDF-663D-4D67-A86E-84F140160549}"/>
              </a:ext>
            </a:extLst>
          </p:cNvPr>
          <p:cNvSpPr/>
          <p:nvPr/>
        </p:nvSpPr>
        <p:spPr>
          <a:xfrm rot="13812098">
            <a:off x="2438355" y="4903111"/>
            <a:ext cx="165982" cy="86217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/>
          </a:p>
        </p:txBody>
      </p:sp>
      <p:sp>
        <p:nvSpPr>
          <p:cNvPr id="49" name="Pijl: omlaag 48">
            <a:extLst>
              <a:ext uri="{FF2B5EF4-FFF2-40B4-BE49-F238E27FC236}">
                <a16:creationId xmlns="" xmlns:a16="http://schemas.microsoft.com/office/drawing/2014/main" id="{67812827-835B-469E-87D9-40357A8CFD5C}"/>
              </a:ext>
            </a:extLst>
          </p:cNvPr>
          <p:cNvSpPr/>
          <p:nvPr/>
        </p:nvSpPr>
        <p:spPr>
          <a:xfrm rot="13812098">
            <a:off x="3515823" y="6011503"/>
            <a:ext cx="165982" cy="86217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/>
          </a:p>
        </p:txBody>
      </p:sp>
      <p:sp>
        <p:nvSpPr>
          <p:cNvPr id="50" name="Pijl: omlaag 49">
            <a:extLst>
              <a:ext uri="{FF2B5EF4-FFF2-40B4-BE49-F238E27FC236}">
                <a16:creationId xmlns="" xmlns:a16="http://schemas.microsoft.com/office/drawing/2014/main" id="{626E33B7-B0B7-42C2-9C91-7741BBF23B75}"/>
              </a:ext>
            </a:extLst>
          </p:cNvPr>
          <p:cNvSpPr/>
          <p:nvPr/>
        </p:nvSpPr>
        <p:spPr>
          <a:xfrm rot="10800000">
            <a:off x="4616699" y="7055535"/>
            <a:ext cx="165982" cy="86217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/>
          </a:p>
        </p:txBody>
      </p:sp>
      <p:sp>
        <p:nvSpPr>
          <p:cNvPr id="51" name="Pijl: omlaag 50">
            <a:extLst>
              <a:ext uri="{FF2B5EF4-FFF2-40B4-BE49-F238E27FC236}">
                <a16:creationId xmlns="" xmlns:a16="http://schemas.microsoft.com/office/drawing/2014/main" id="{0AE87B75-0946-4A1C-A228-F4FA6DDDE5A2}"/>
              </a:ext>
            </a:extLst>
          </p:cNvPr>
          <p:cNvSpPr/>
          <p:nvPr/>
        </p:nvSpPr>
        <p:spPr>
          <a:xfrm rot="14575710">
            <a:off x="5372291" y="5966523"/>
            <a:ext cx="165982" cy="86217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/>
          </a:p>
        </p:txBody>
      </p:sp>
      <p:sp>
        <p:nvSpPr>
          <p:cNvPr id="54" name="Pijl: omlaag 53">
            <a:extLst>
              <a:ext uri="{FF2B5EF4-FFF2-40B4-BE49-F238E27FC236}">
                <a16:creationId xmlns="" xmlns:a16="http://schemas.microsoft.com/office/drawing/2014/main" id="{77D61BDC-DB49-4586-9CAA-DC947AD8B8DA}"/>
              </a:ext>
            </a:extLst>
          </p:cNvPr>
          <p:cNvSpPr/>
          <p:nvPr/>
        </p:nvSpPr>
        <p:spPr>
          <a:xfrm rot="13812098">
            <a:off x="3162308" y="5663975"/>
            <a:ext cx="165982" cy="86217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/>
          </a:p>
        </p:txBody>
      </p:sp>
      <p:sp>
        <p:nvSpPr>
          <p:cNvPr id="55" name="Pijl: omlaag 54">
            <a:extLst>
              <a:ext uri="{FF2B5EF4-FFF2-40B4-BE49-F238E27FC236}">
                <a16:creationId xmlns="" xmlns:a16="http://schemas.microsoft.com/office/drawing/2014/main" id="{AF64ED65-8DC3-40C2-9191-CC8E16B6EE2D}"/>
              </a:ext>
            </a:extLst>
          </p:cNvPr>
          <p:cNvSpPr/>
          <p:nvPr/>
        </p:nvSpPr>
        <p:spPr>
          <a:xfrm rot="13812098">
            <a:off x="4113964" y="6594994"/>
            <a:ext cx="165982" cy="86217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/>
          </a:p>
        </p:txBody>
      </p:sp>
      <p:sp>
        <p:nvSpPr>
          <p:cNvPr id="56" name="Pijl: omlaag 55">
            <a:extLst>
              <a:ext uri="{FF2B5EF4-FFF2-40B4-BE49-F238E27FC236}">
                <a16:creationId xmlns="" xmlns:a16="http://schemas.microsoft.com/office/drawing/2014/main" id="{87C3E5C2-3AC7-49E9-ACF5-32EDC785CFBD}"/>
              </a:ext>
            </a:extLst>
          </p:cNvPr>
          <p:cNvSpPr/>
          <p:nvPr/>
        </p:nvSpPr>
        <p:spPr>
          <a:xfrm rot="15283569">
            <a:off x="5161334" y="4987867"/>
            <a:ext cx="165982" cy="86217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/>
          </a:p>
        </p:txBody>
      </p:sp>
      <p:sp>
        <p:nvSpPr>
          <p:cNvPr id="59" name="Pijl: omlaag 58">
            <a:extLst>
              <a:ext uri="{FF2B5EF4-FFF2-40B4-BE49-F238E27FC236}">
                <a16:creationId xmlns="" xmlns:a16="http://schemas.microsoft.com/office/drawing/2014/main" id="{640394EE-5808-4540-BC1A-30198EB33223}"/>
              </a:ext>
            </a:extLst>
          </p:cNvPr>
          <p:cNvSpPr/>
          <p:nvPr/>
        </p:nvSpPr>
        <p:spPr>
          <a:xfrm rot="20227894">
            <a:off x="4675785" y="3722238"/>
            <a:ext cx="165982" cy="86217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/>
          </a:p>
        </p:txBody>
      </p:sp>
      <p:sp>
        <p:nvSpPr>
          <p:cNvPr id="61" name="Vrije vorm: vorm 60">
            <a:extLst>
              <a:ext uri="{FF2B5EF4-FFF2-40B4-BE49-F238E27FC236}">
                <a16:creationId xmlns="" xmlns:a16="http://schemas.microsoft.com/office/drawing/2014/main" id="{CA2CDEE8-7A39-4638-801A-CC2BC8D4FE59}"/>
              </a:ext>
            </a:extLst>
          </p:cNvPr>
          <p:cNvSpPr/>
          <p:nvPr/>
        </p:nvSpPr>
        <p:spPr>
          <a:xfrm>
            <a:off x="4616698" y="3705991"/>
            <a:ext cx="898952" cy="2878372"/>
          </a:xfrm>
          <a:custGeom>
            <a:avLst/>
            <a:gdLst>
              <a:gd name="connsiteX0" fmla="*/ 898498 w 898498"/>
              <a:gd name="connsiteY0" fmla="*/ 2878372 h 2878372"/>
              <a:gd name="connsiteX1" fmla="*/ 779228 w 898498"/>
              <a:gd name="connsiteY1" fmla="*/ 2727297 h 2878372"/>
              <a:gd name="connsiteX2" fmla="*/ 755374 w 898498"/>
              <a:gd name="connsiteY2" fmla="*/ 2393342 h 2878372"/>
              <a:gd name="connsiteX3" fmla="*/ 508884 w 898498"/>
              <a:gd name="connsiteY3" fmla="*/ 2091193 h 2878372"/>
              <a:gd name="connsiteX4" fmla="*/ 540689 w 898498"/>
              <a:gd name="connsiteY4" fmla="*/ 1367624 h 2878372"/>
              <a:gd name="connsiteX5" fmla="*/ 87464 w 898498"/>
              <a:gd name="connsiteY5" fmla="*/ 938254 h 2878372"/>
              <a:gd name="connsiteX6" fmla="*/ 0 w 898498"/>
              <a:gd name="connsiteY6" fmla="*/ 469127 h 2878372"/>
              <a:gd name="connsiteX7" fmla="*/ 55659 w 898498"/>
              <a:gd name="connsiteY7" fmla="*/ 0 h 2878372"/>
              <a:gd name="connsiteX0" fmla="*/ 898952 w 898952"/>
              <a:gd name="connsiteY0" fmla="*/ 2878372 h 2878372"/>
              <a:gd name="connsiteX1" fmla="*/ 779682 w 898952"/>
              <a:gd name="connsiteY1" fmla="*/ 2727297 h 2878372"/>
              <a:gd name="connsiteX2" fmla="*/ 755828 w 898952"/>
              <a:gd name="connsiteY2" fmla="*/ 2393342 h 2878372"/>
              <a:gd name="connsiteX3" fmla="*/ 509338 w 898952"/>
              <a:gd name="connsiteY3" fmla="*/ 2091193 h 2878372"/>
              <a:gd name="connsiteX4" fmla="*/ 541143 w 898952"/>
              <a:gd name="connsiteY4" fmla="*/ 1367624 h 2878372"/>
              <a:gd name="connsiteX5" fmla="*/ 87918 w 898952"/>
              <a:gd name="connsiteY5" fmla="*/ 938254 h 2878372"/>
              <a:gd name="connsiteX6" fmla="*/ 454 w 898952"/>
              <a:gd name="connsiteY6" fmla="*/ 469127 h 2878372"/>
              <a:gd name="connsiteX7" fmla="*/ 56113 w 898952"/>
              <a:gd name="connsiteY7" fmla="*/ 0 h 2878372"/>
              <a:gd name="connsiteX0" fmla="*/ 898952 w 898952"/>
              <a:gd name="connsiteY0" fmla="*/ 2878372 h 2878372"/>
              <a:gd name="connsiteX1" fmla="*/ 779682 w 898952"/>
              <a:gd name="connsiteY1" fmla="*/ 2727297 h 2878372"/>
              <a:gd name="connsiteX2" fmla="*/ 755828 w 898952"/>
              <a:gd name="connsiteY2" fmla="*/ 2393342 h 2878372"/>
              <a:gd name="connsiteX3" fmla="*/ 509338 w 898952"/>
              <a:gd name="connsiteY3" fmla="*/ 2091193 h 2878372"/>
              <a:gd name="connsiteX4" fmla="*/ 541143 w 898952"/>
              <a:gd name="connsiteY4" fmla="*/ 1367624 h 2878372"/>
              <a:gd name="connsiteX5" fmla="*/ 87918 w 898952"/>
              <a:gd name="connsiteY5" fmla="*/ 938254 h 2878372"/>
              <a:gd name="connsiteX6" fmla="*/ 454 w 898952"/>
              <a:gd name="connsiteY6" fmla="*/ 469127 h 2878372"/>
              <a:gd name="connsiteX7" fmla="*/ 56113 w 898952"/>
              <a:gd name="connsiteY7" fmla="*/ 0 h 2878372"/>
              <a:gd name="connsiteX0" fmla="*/ 898952 w 898952"/>
              <a:gd name="connsiteY0" fmla="*/ 2878372 h 2878372"/>
              <a:gd name="connsiteX1" fmla="*/ 779682 w 898952"/>
              <a:gd name="connsiteY1" fmla="*/ 2727297 h 2878372"/>
              <a:gd name="connsiteX2" fmla="*/ 755828 w 898952"/>
              <a:gd name="connsiteY2" fmla="*/ 2393342 h 2878372"/>
              <a:gd name="connsiteX3" fmla="*/ 509338 w 898952"/>
              <a:gd name="connsiteY3" fmla="*/ 2091193 h 2878372"/>
              <a:gd name="connsiteX4" fmla="*/ 541143 w 898952"/>
              <a:gd name="connsiteY4" fmla="*/ 1367624 h 2878372"/>
              <a:gd name="connsiteX5" fmla="*/ 87918 w 898952"/>
              <a:gd name="connsiteY5" fmla="*/ 938254 h 2878372"/>
              <a:gd name="connsiteX6" fmla="*/ 454 w 898952"/>
              <a:gd name="connsiteY6" fmla="*/ 469127 h 2878372"/>
              <a:gd name="connsiteX7" fmla="*/ 56113 w 898952"/>
              <a:gd name="connsiteY7" fmla="*/ 0 h 2878372"/>
              <a:gd name="connsiteX0" fmla="*/ 898952 w 898952"/>
              <a:gd name="connsiteY0" fmla="*/ 2878372 h 2878372"/>
              <a:gd name="connsiteX1" fmla="*/ 779682 w 898952"/>
              <a:gd name="connsiteY1" fmla="*/ 2727297 h 2878372"/>
              <a:gd name="connsiteX2" fmla="*/ 755828 w 898952"/>
              <a:gd name="connsiteY2" fmla="*/ 2393342 h 2878372"/>
              <a:gd name="connsiteX3" fmla="*/ 509338 w 898952"/>
              <a:gd name="connsiteY3" fmla="*/ 2091193 h 2878372"/>
              <a:gd name="connsiteX4" fmla="*/ 541143 w 898952"/>
              <a:gd name="connsiteY4" fmla="*/ 1367624 h 2878372"/>
              <a:gd name="connsiteX5" fmla="*/ 87918 w 898952"/>
              <a:gd name="connsiteY5" fmla="*/ 938254 h 2878372"/>
              <a:gd name="connsiteX6" fmla="*/ 454 w 898952"/>
              <a:gd name="connsiteY6" fmla="*/ 469127 h 2878372"/>
              <a:gd name="connsiteX7" fmla="*/ 56113 w 898952"/>
              <a:gd name="connsiteY7" fmla="*/ 0 h 2878372"/>
              <a:gd name="connsiteX0" fmla="*/ 898952 w 898952"/>
              <a:gd name="connsiteY0" fmla="*/ 2878372 h 2878372"/>
              <a:gd name="connsiteX1" fmla="*/ 779682 w 898952"/>
              <a:gd name="connsiteY1" fmla="*/ 2727297 h 2878372"/>
              <a:gd name="connsiteX2" fmla="*/ 755828 w 898952"/>
              <a:gd name="connsiteY2" fmla="*/ 2393342 h 2878372"/>
              <a:gd name="connsiteX3" fmla="*/ 509338 w 898952"/>
              <a:gd name="connsiteY3" fmla="*/ 2091193 h 2878372"/>
              <a:gd name="connsiteX4" fmla="*/ 541143 w 898952"/>
              <a:gd name="connsiteY4" fmla="*/ 1367624 h 2878372"/>
              <a:gd name="connsiteX5" fmla="*/ 87918 w 898952"/>
              <a:gd name="connsiteY5" fmla="*/ 938254 h 2878372"/>
              <a:gd name="connsiteX6" fmla="*/ 454 w 898952"/>
              <a:gd name="connsiteY6" fmla="*/ 469127 h 2878372"/>
              <a:gd name="connsiteX7" fmla="*/ 56113 w 898952"/>
              <a:gd name="connsiteY7" fmla="*/ 0 h 2878372"/>
              <a:gd name="connsiteX0" fmla="*/ 898952 w 898952"/>
              <a:gd name="connsiteY0" fmla="*/ 2878372 h 2878372"/>
              <a:gd name="connsiteX1" fmla="*/ 779682 w 898952"/>
              <a:gd name="connsiteY1" fmla="*/ 2727297 h 2878372"/>
              <a:gd name="connsiteX2" fmla="*/ 755828 w 898952"/>
              <a:gd name="connsiteY2" fmla="*/ 2393342 h 2878372"/>
              <a:gd name="connsiteX3" fmla="*/ 509338 w 898952"/>
              <a:gd name="connsiteY3" fmla="*/ 2091193 h 2878372"/>
              <a:gd name="connsiteX4" fmla="*/ 541143 w 898952"/>
              <a:gd name="connsiteY4" fmla="*/ 1367624 h 2878372"/>
              <a:gd name="connsiteX5" fmla="*/ 87918 w 898952"/>
              <a:gd name="connsiteY5" fmla="*/ 938254 h 2878372"/>
              <a:gd name="connsiteX6" fmla="*/ 454 w 898952"/>
              <a:gd name="connsiteY6" fmla="*/ 469127 h 2878372"/>
              <a:gd name="connsiteX7" fmla="*/ 56113 w 898952"/>
              <a:gd name="connsiteY7" fmla="*/ 0 h 2878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8952" h="2878372">
                <a:moveTo>
                  <a:pt x="898952" y="2878372"/>
                </a:moveTo>
                <a:cubicBezTo>
                  <a:pt x="859195" y="2828014"/>
                  <a:pt x="803536" y="2808135"/>
                  <a:pt x="779682" y="2727297"/>
                </a:cubicBezTo>
                <a:cubicBezTo>
                  <a:pt x="755828" y="2646459"/>
                  <a:pt x="800885" y="2499359"/>
                  <a:pt x="755828" y="2393342"/>
                </a:cubicBezTo>
                <a:cubicBezTo>
                  <a:pt x="710771" y="2287325"/>
                  <a:pt x="545119" y="2262146"/>
                  <a:pt x="509338" y="2091193"/>
                </a:cubicBezTo>
                <a:cubicBezTo>
                  <a:pt x="473557" y="1920240"/>
                  <a:pt x="611380" y="1559780"/>
                  <a:pt x="541143" y="1367624"/>
                </a:cubicBezTo>
                <a:cubicBezTo>
                  <a:pt x="470906" y="1175468"/>
                  <a:pt x="178033" y="1088003"/>
                  <a:pt x="87918" y="938254"/>
                </a:cubicBezTo>
                <a:cubicBezTo>
                  <a:pt x="-2197" y="788505"/>
                  <a:pt x="5755" y="625503"/>
                  <a:pt x="454" y="469127"/>
                </a:cubicBezTo>
                <a:cubicBezTo>
                  <a:pt x="-4847" y="312751"/>
                  <a:pt x="37560" y="156376"/>
                  <a:pt x="56113" y="0"/>
                </a:cubicBezTo>
              </a:path>
            </a:pathLst>
          </a:custGeom>
          <a:noFill/>
          <a:ln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2" name="Tekstvak 61">
            <a:extLst>
              <a:ext uri="{FF2B5EF4-FFF2-40B4-BE49-F238E27FC236}">
                <a16:creationId xmlns="" xmlns:a16="http://schemas.microsoft.com/office/drawing/2014/main" id="{8538AA93-1E10-4FC3-8EB7-B833C5EE3865}"/>
              </a:ext>
            </a:extLst>
          </p:cNvPr>
          <p:cNvSpPr txBox="1"/>
          <p:nvPr/>
        </p:nvSpPr>
        <p:spPr>
          <a:xfrm rot="345887">
            <a:off x="4219403" y="3551035"/>
            <a:ext cx="4940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800" dirty="0">
                <a:solidFill>
                  <a:srgbClr val="C00000"/>
                </a:solidFill>
              </a:rPr>
              <a:t>1900 m</a:t>
            </a:r>
          </a:p>
        </p:txBody>
      </p:sp>
      <p:sp>
        <p:nvSpPr>
          <p:cNvPr id="63" name="Tekstvak 62">
            <a:extLst>
              <a:ext uri="{FF2B5EF4-FFF2-40B4-BE49-F238E27FC236}">
                <a16:creationId xmlns="" xmlns:a16="http://schemas.microsoft.com/office/drawing/2014/main" id="{8B8DC961-A09C-489B-AC71-3B38E83CF4A3}"/>
              </a:ext>
            </a:extLst>
          </p:cNvPr>
          <p:cNvSpPr txBox="1"/>
          <p:nvPr/>
        </p:nvSpPr>
        <p:spPr>
          <a:xfrm rot="164284">
            <a:off x="4185461" y="3914618"/>
            <a:ext cx="4940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800" dirty="0">
                <a:solidFill>
                  <a:srgbClr val="C00000"/>
                </a:solidFill>
              </a:rPr>
              <a:t>1600 m</a:t>
            </a:r>
          </a:p>
        </p:txBody>
      </p:sp>
      <p:sp>
        <p:nvSpPr>
          <p:cNvPr id="64" name="Tekstvak 63">
            <a:extLst>
              <a:ext uri="{FF2B5EF4-FFF2-40B4-BE49-F238E27FC236}">
                <a16:creationId xmlns="" xmlns:a16="http://schemas.microsoft.com/office/drawing/2014/main" id="{2FD5D1A8-045B-47F4-A94D-27C4BFE8F8A9}"/>
              </a:ext>
            </a:extLst>
          </p:cNvPr>
          <p:cNvSpPr txBox="1"/>
          <p:nvPr/>
        </p:nvSpPr>
        <p:spPr>
          <a:xfrm rot="20848963">
            <a:off x="4767500" y="4955922"/>
            <a:ext cx="44275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800" dirty="0">
                <a:solidFill>
                  <a:srgbClr val="C00000"/>
                </a:solidFill>
              </a:rPr>
              <a:t>900 m</a:t>
            </a:r>
          </a:p>
        </p:txBody>
      </p:sp>
      <p:sp>
        <p:nvSpPr>
          <p:cNvPr id="65" name="Tekstvak 64">
            <a:extLst>
              <a:ext uri="{FF2B5EF4-FFF2-40B4-BE49-F238E27FC236}">
                <a16:creationId xmlns="" xmlns:a16="http://schemas.microsoft.com/office/drawing/2014/main" id="{03F9C944-A795-45A1-8ABB-6E26C9FCBEA8}"/>
              </a:ext>
            </a:extLst>
          </p:cNvPr>
          <p:cNvSpPr txBox="1"/>
          <p:nvPr/>
        </p:nvSpPr>
        <p:spPr>
          <a:xfrm rot="20161876">
            <a:off x="4993711" y="6012182"/>
            <a:ext cx="44275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800" dirty="0">
                <a:solidFill>
                  <a:srgbClr val="C00000"/>
                </a:solidFill>
              </a:rPr>
              <a:t>300 m</a:t>
            </a:r>
          </a:p>
        </p:txBody>
      </p:sp>
      <p:sp>
        <p:nvSpPr>
          <p:cNvPr id="66" name="Tekstvak 65">
            <a:extLst>
              <a:ext uri="{FF2B5EF4-FFF2-40B4-BE49-F238E27FC236}">
                <a16:creationId xmlns="" xmlns:a16="http://schemas.microsoft.com/office/drawing/2014/main" id="{13084A93-A3F9-496D-9207-9025D53957DE}"/>
              </a:ext>
            </a:extLst>
          </p:cNvPr>
          <p:cNvSpPr txBox="1"/>
          <p:nvPr/>
        </p:nvSpPr>
        <p:spPr>
          <a:xfrm rot="18872025">
            <a:off x="5188971" y="6431299"/>
            <a:ext cx="34015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800" dirty="0">
                <a:solidFill>
                  <a:srgbClr val="C00000"/>
                </a:solidFill>
              </a:rPr>
              <a:t>0 m</a:t>
            </a:r>
          </a:p>
        </p:txBody>
      </p:sp>
      <p:cxnSp>
        <p:nvCxnSpPr>
          <p:cNvPr id="68" name="Rechte verbindingslijn met pijl 67">
            <a:extLst>
              <a:ext uri="{FF2B5EF4-FFF2-40B4-BE49-F238E27FC236}">
                <a16:creationId xmlns="" xmlns:a16="http://schemas.microsoft.com/office/drawing/2014/main" id="{7FE0C1DA-591C-4AFB-870D-3808B2CFAB96}"/>
              </a:ext>
            </a:extLst>
          </p:cNvPr>
          <p:cNvCxnSpPr/>
          <p:nvPr/>
        </p:nvCxnSpPr>
        <p:spPr>
          <a:xfrm>
            <a:off x="5162980" y="7273520"/>
            <a:ext cx="341836" cy="296197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kstvak 69">
            <a:extLst>
              <a:ext uri="{FF2B5EF4-FFF2-40B4-BE49-F238E27FC236}">
                <a16:creationId xmlns="" xmlns:a16="http://schemas.microsoft.com/office/drawing/2014/main" id="{F58DC0F4-C4EC-447E-BD6D-93D68F712800}"/>
              </a:ext>
            </a:extLst>
          </p:cNvPr>
          <p:cNvSpPr txBox="1"/>
          <p:nvPr/>
        </p:nvSpPr>
        <p:spPr>
          <a:xfrm rot="2562004">
            <a:off x="4881729" y="7379975"/>
            <a:ext cx="639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800" dirty="0" smtClean="0"/>
              <a:t>150 m vrije </a:t>
            </a:r>
            <a:r>
              <a:rPr lang="nl-NL" sz="800" dirty="0"/>
              <a:t>doorvaart</a:t>
            </a:r>
          </a:p>
        </p:txBody>
      </p:sp>
      <p:sp>
        <p:nvSpPr>
          <p:cNvPr id="75" name="Tekstvak 74">
            <a:extLst>
              <a:ext uri="{FF2B5EF4-FFF2-40B4-BE49-F238E27FC236}">
                <a16:creationId xmlns="" xmlns:a16="http://schemas.microsoft.com/office/drawing/2014/main" id="{3FEAA8CC-B8A6-44C2-8EDD-2FDC5614FDF8}"/>
              </a:ext>
            </a:extLst>
          </p:cNvPr>
          <p:cNvSpPr txBox="1"/>
          <p:nvPr/>
        </p:nvSpPr>
        <p:spPr>
          <a:xfrm>
            <a:off x="4637007" y="3992743"/>
            <a:ext cx="3626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b="1"/>
              <a:t>A-2</a:t>
            </a:r>
            <a:endParaRPr lang="nl-NL" sz="1000" b="1" dirty="0"/>
          </a:p>
        </p:txBody>
      </p:sp>
      <p:sp>
        <p:nvSpPr>
          <p:cNvPr id="76" name="Tekstvak 75">
            <a:extLst>
              <a:ext uri="{FF2B5EF4-FFF2-40B4-BE49-F238E27FC236}">
                <a16:creationId xmlns="" xmlns:a16="http://schemas.microsoft.com/office/drawing/2014/main" id="{535A9EFC-C8FD-4CA5-A42C-918F422FF530}"/>
              </a:ext>
            </a:extLst>
          </p:cNvPr>
          <p:cNvSpPr txBox="1"/>
          <p:nvPr/>
        </p:nvSpPr>
        <p:spPr>
          <a:xfrm>
            <a:off x="5229174" y="4910502"/>
            <a:ext cx="3626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b="1"/>
              <a:t>A-3</a:t>
            </a:r>
            <a:endParaRPr lang="nl-NL" sz="1000" b="1" dirty="0"/>
          </a:p>
        </p:txBody>
      </p:sp>
      <p:sp>
        <p:nvSpPr>
          <p:cNvPr id="77" name="Tekstvak 76">
            <a:extLst>
              <a:ext uri="{FF2B5EF4-FFF2-40B4-BE49-F238E27FC236}">
                <a16:creationId xmlns="" xmlns:a16="http://schemas.microsoft.com/office/drawing/2014/main" id="{2A85ACDE-86B3-47BD-8AAC-46C55D99A71A}"/>
              </a:ext>
            </a:extLst>
          </p:cNvPr>
          <p:cNvSpPr txBox="1"/>
          <p:nvPr/>
        </p:nvSpPr>
        <p:spPr>
          <a:xfrm>
            <a:off x="5423849" y="5880295"/>
            <a:ext cx="3626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b="1"/>
              <a:t>A-4</a:t>
            </a:r>
            <a:endParaRPr lang="nl-NL" sz="1000" b="1" dirty="0"/>
          </a:p>
        </p:txBody>
      </p:sp>
      <p:sp>
        <p:nvSpPr>
          <p:cNvPr id="78" name="Tekstvak 77">
            <a:extLst>
              <a:ext uri="{FF2B5EF4-FFF2-40B4-BE49-F238E27FC236}">
                <a16:creationId xmlns="" xmlns:a16="http://schemas.microsoft.com/office/drawing/2014/main" id="{F56AE2F3-F947-481A-8118-D88CF3D244DA}"/>
              </a:ext>
            </a:extLst>
          </p:cNvPr>
          <p:cNvSpPr txBox="1"/>
          <p:nvPr/>
        </p:nvSpPr>
        <p:spPr>
          <a:xfrm>
            <a:off x="5460107" y="6157727"/>
            <a:ext cx="3626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b="1"/>
              <a:t>A-5</a:t>
            </a:r>
            <a:endParaRPr lang="nl-NL" sz="1000" b="1" dirty="0"/>
          </a:p>
        </p:txBody>
      </p:sp>
      <p:sp>
        <p:nvSpPr>
          <p:cNvPr id="79" name="Tekstvak 78">
            <a:extLst>
              <a:ext uri="{FF2B5EF4-FFF2-40B4-BE49-F238E27FC236}">
                <a16:creationId xmlns="" xmlns:a16="http://schemas.microsoft.com/office/drawing/2014/main" id="{C7B974E2-60ED-4E23-B458-41129E7B7C7F}"/>
              </a:ext>
            </a:extLst>
          </p:cNvPr>
          <p:cNvSpPr txBox="1"/>
          <p:nvPr/>
        </p:nvSpPr>
        <p:spPr>
          <a:xfrm>
            <a:off x="4713979" y="3752251"/>
            <a:ext cx="3626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b="1"/>
              <a:t>A-1</a:t>
            </a:r>
            <a:endParaRPr lang="nl-NL" sz="1000" b="1" dirty="0"/>
          </a:p>
        </p:txBody>
      </p:sp>
      <p:sp>
        <p:nvSpPr>
          <p:cNvPr id="83" name="Tekstvak 82">
            <a:extLst>
              <a:ext uri="{FF2B5EF4-FFF2-40B4-BE49-F238E27FC236}">
                <a16:creationId xmlns="" xmlns:a16="http://schemas.microsoft.com/office/drawing/2014/main" id="{189E8349-7E47-4640-88FD-6794CB9896A4}"/>
              </a:ext>
            </a:extLst>
          </p:cNvPr>
          <p:cNvSpPr txBox="1"/>
          <p:nvPr/>
        </p:nvSpPr>
        <p:spPr>
          <a:xfrm>
            <a:off x="2969191" y="5260883"/>
            <a:ext cx="3593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b="1" dirty="0"/>
              <a:t>B-2</a:t>
            </a:r>
          </a:p>
        </p:txBody>
      </p:sp>
      <p:sp>
        <p:nvSpPr>
          <p:cNvPr id="84" name="Tekstvak 83">
            <a:extLst>
              <a:ext uri="{FF2B5EF4-FFF2-40B4-BE49-F238E27FC236}">
                <a16:creationId xmlns="" xmlns:a16="http://schemas.microsoft.com/office/drawing/2014/main" id="{5B584AB6-46F8-48DF-81EF-80CB581F91E9}"/>
              </a:ext>
            </a:extLst>
          </p:cNvPr>
          <p:cNvSpPr txBox="1"/>
          <p:nvPr/>
        </p:nvSpPr>
        <p:spPr>
          <a:xfrm>
            <a:off x="3204825" y="5519836"/>
            <a:ext cx="3593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b="1" dirty="0"/>
              <a:t>B-3</a:t>
            </a:r>
          </a:p>
        </p:txBody>
      </p:sp>
      <p:sp>
        <p:nvSpPr>
          <p:cNvPr id="85" name="Tekstvak 84">
            <a:extLst>
              <a:ext uri="{FF2B5EF4-FFF2-40B4-BE49-F238E27FC236}">
                <a16:creationId xmlns="" xmlns:a16="http://schemas.microsoft.com/office/drawing/2014/main" id="{A94DC9E2-FABE-4B64-9F8E-D6738C939197}"/>
              </a:ext>
            </a:extLst>
          </p:cNvPr>
          <p:cNvSpPr txBox="1"/>
          <p:nvPr/>
        </p:nvSpPr>
        <p:spPr>
          <a:xfrm>
            <a:off x="3586656" y="5860277"/>
            <a:ext cx="3593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b="1" dirty="0"/>
              <a:t>B-4</a:t>
            </a:r>
          </a:p>
        </p:txBody>
      </p:sp>
      <p:sp>
        <p:nvSpPr>
          <p:cNvPr id="86" name="Tekstvak 85">
            <a:extLst>
              <a:ext uri="{FF2B5EF4-FFF2-40B4-BE49-F238E27FC236}">
                <a16:creationId xmlns="" xmlns:a16="http://schemas.microsoft.com/office/drawing/2014/main" id="{DB77E642-F1C6-4D11-955F-9205D6EE1F72}"/>
              </a:ext>
            </a:extLst>
          </p:cNvPr>
          <p:cNvSpPr txBox="1"/>
          <p:nvPr/>
        </p:nvSpPr>
        <p:spPr>
          <a:xfrm>
            <a:off x="3897755" y="6237437"/>
            <a:ext cx="3593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b="1" dirty="0"/>
              <a:t>B-5</a:t>
            </a:r>
          </a:p>
        </p:txBody>
      </p:sp>
      <p:sp>
        <p:nvSpPr>
          <p:cNvPr id="87" name="Tekstvak 86">
            <a:extLst>
              <a:ext uri="{FF2B5EF4-FFF2-40B4-BE49-F238E27FC236}">
                <a16:creationId xmlns="" xmlns:a16="http://schemas.microsoft.com/office/drawing/2014/main" id="{D16372BD-30EF-4E1E-9B08-0BC766DB5096}"/>
              </a:ext>
            </a:extLst>
          </p:cNvPr>
          <p:cNvSpPr txBox="1"/>
          <p:nvPr/>
        </p:nvSpPr>
        <p:spPr>
          <a:xfrm>
            <a:off x="2465211" y="4745923"/>
            <a:ext cx="3593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b="1" dirty="0"/>
              <a:t>B-1</a:t>
            </a:r>
          </a:p>
        </p:txBody>
      </p:sp>
      <p:sp>
        <p:nvSpPr>
          <p:cNvPr id="88" name="Tekstvak 87">
            <a:extLst>
              <a:ext uri="{FF2B5EF4-FFF2-40B4-BE49-F238E27FC236}">
                <a16:creationId xmlns="" xmlns:a16="http://schemas.microsoft.com/office/drawing/2014/main" id="{093CE376-7999-45C3-A010-EFDC81E5BAA4}"/>
              </a:ext>
            </a:extLst>
          </p:cNvPr>
          <p:cNvSpPr txBox="1"/>
          <p:nvPr/>
        </p:nvSpPr>
        <p:spPr>
          <a:xfrm>
            <a:off x="4172432" y="6471735"/>
            <a:ext cx="3593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b="1" dirty="0"/>
              <a:t>B-6</a:t>
            </a:r>
          </a:p>
        </p:txBody>
      </p:sp>
      <p:sp>
        <p:nvSpPr>
          <p:cNvPr id="89" name="Tekstvak 88">
            <a:extLst>
              <a:ext uri="{FF2B5EF4-FFF2-40B4-BE49-F238E27FC236}">
                <a16:creationId xmlns="" xmlns:a16="http://schemas.microsoft.com/office/drawing/2014/main" id="{A5F217CC-0252-4D25-A3D5-9FF9EBA29F78}"/>
              </a:ext>
            </a:extLst>
          </p:cNvPr>
          <p:cNvSpPr txBox="1"/>
          <p:nvPr/>
        </p:nvSpPr>
        <p:spPr>
          <a:xfrm>
            <a:off x="4530005" y="6835370"/>
            <a:ext cx="3593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b="1" dirty="0"/>
              <a:t>B-7</a:t>
            </a:r>
          </a:p>
        </p:txBody>
      </p:sp>
      <p:graphicFrame>
        <p:nvGraphicFramePr>
          <p:cNvPr id="90" name="Tabel 89">
            <a:extLst>
              <a:ext uri="{FF2B5EF4-FFF2-40B4-BE49-F238E27FC236}">
                <a16:creationId xmlns="" xmlns:a16="http://schemas.microsoft.com/office/drawing/2014/main" id="{6E1A9687-0991-4E01-858D-BC8BA2EA36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191354"/>
              </p:ext>
            </p:extLst>
          </p:nvPr>
        </p:nvGraphicFramePr>
        <p:xfrm>
          <a:off x="85419" y="7347528"/>
          <a:ext cx="3340612" cy="3211754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13330">
                  <a:extLst>
                    <a:ext uri="{9D8B030D-6E8A-4147-A177-3AD203B41FA5}">
                      <a16:colId xmlns="" xmlns:a16="http://schemas.microsoft.com/office/drawing/2014/main" val="3412050156"/>
                    </a:ext>
                  </a:extLst>
                </a:gridCol>
                <a:gridCol w="920694">
                  <a:extLst>
                    <a:ext uri="{9D8B030D-6E8A-4147-A177-3AD203B41FA5}">
                      <a16:colId xmlns="" xmlns:a16="http://schemas.microsoft.com/office/drawing/2014/main" val="166202394"/>
                    </a:ext>
                  </a:extLst>
                </a:gridCol>
                <a:gridCol w="524993">
                  <a:extLst>
                    <a:ext uri="{9D8B030D-6E8A-4147-A177-3AD203B41FA5}">
                      <a16:colId xmlns="" xmlns:a16="http://schemas.microsoft.com/office/drawing/2014/main" val="1243446285"/>
                    </a:ext>
                  </a:extLst>
                </a:gridCol>
                <a:gridCol w="1181595">
                  <a:extLst>
                    <a:ext uri="{9D8B030D-6E8A-4147-A177-3AD203B41FA5}">
                      <a16:colId xmlns="" xmlns:a16="http://schemas.microsoft.com/office/drawing/2014/main" val="1831878417"/>
                    </a:ext>
                  </a:extLst>
                </a:gridCol>
              </a:tblGrid>
              <a:tr h="280385">
                <a:tc>
                  <a:txBody>
                    <a:bodyPr/>
                    <a:lstStyle/>
                    <a:p>
                      <a:r>
                        <a:rPr lang="nl-NL" sz="1000" dirty="0"/>
                        <a:t>Vak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000" dirty="0" smtClean="0"/>
                        <a:t>Hoeveelheid*</a:t>
                      </a:r>
                      <a:endParaRPr lang="nl-NL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000" dirty="0"/>
                        <a:t>Vak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000" dirty="0"/>
                        <a:t>Hoeveelheid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129378874"/>
                  </a:ext>
                </a:extLst>
              </a:tr>
              <a:tr h="276235">
                <a:tc>
                  <a:txBody>
                    <a:bodyPr/>
                    <a:lstStyle/>
                    <a:p>
                      <a:r>
                        <a:rPr lang="nl-NL" sz="1000" dirty="0" smtClean="0"/>
                        <a:t>A-1</a:t>
                      </a:r>
                      <a:endParaRPr lang="nl-NL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000" dirty="0"/>
                        <a:t>400.000 </a:t>
                      </a:r>
                      <a:r>
                        <a:rPr lang="nl-NL" sz="1000" dirty="0" smtClean="0"/>
                        <a:t>m3*</a:t>
                      </a:r>
                      <a:endParaRPr lang="nl-NL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000" dirty="0" smtClean="0"/>
                        <a:t>B-1</a:t>
                      </a:r>
                      <a:endParaRPr lang="nl-NL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000" dirty="0"/>
                        <a:t>100.000 </a:t>
                      </a:r>
                      <a:r>
                        <a:rPr lang="nl-NL" sz="1000" dirty="0" smtClean="0"/>
                        <a:t>m3*</a:t>
                      </a:r>
                      <a:endParaRPr lang="nl-NL" sz="1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35385197"/>
                  </a:ext>
                </a:extLst>
              </a:tr>
              <a:tr h="276235">
                <a:tc>
                  <a:txBody>
                    <a:bodyPr/>
                    <a:lstStyle/>
                    <a:p>
                      <a:r>
                        <a:rPr lang="nl-NL" sz="1000" dirty="0" smtClean="0"/>
                        <a:t>A-2</a:t>
                      </a:r>
                      <a:endParaRPr lang="nl-NL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7559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000" dirty="0"/>
                        <a:t>400.000 </a:t>
                      </a:r>
                      <a:r>
                        <a:rPr lang="nl-NL" sz="1000" dirty="0" smtClean="0"/>
                        <a:t>m3*</a:t>
                      </a:r>
                      <a:endParaRPr lang="nl-NL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000" dirty="0" smtClean="0"/>
                        <a:t>B-2</a:t>
                      </a:r>
                      <a:endParaRPr lang="nl-NL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7559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000" dirty="0"/>
                        <a:t>150.000 </a:t>
                      </a:r>
                      <a:r>
                        <a:rPr lang="nl-NL" sz="1000" dirty="0" smtClean="0"/>
                        <a:t>m3**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944382422"/>
                  </a:ext>
                </a:extLst>
              </a:tr>
              <a:tr h="276235">
                <a:tc>
                  <a:txBody>
                    <a:bodyPr/>
                    <a:lstStyle/>
                    <a:p>
                      <a:r>
                        <a:rPr lang="nl-NL" sz="1000" dirty="0" smtClean="0"/>
                        <a:t>A-3</a:t>
                      </a:r>
                      <a:endParaRPr lang="nl-NL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7559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000" dirty="0"/>
                        <a:t>400.000 </a:t>
                      </a:r>
                      <a:r>
                        <a:rPr lang="nl-NL" sz="1000" dirty="0" smtClean="0"/>
                        <a:t>m3*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000" dirty="0" smtClean="0"/>
                        <a:t>B-3</a:t>
                      </a:r>
                      <a:endParaRPr lang="nl-NL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7559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000" dirty="0"/>
                        <a:t>150.000 </a:t>
                      </a:r>
                      <a:r>
                        <a:rPr lang="nl-NL" sz="1000" dirty="0" smtClean="0"/>
                        <a:t>m3*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1626660"/>
                  </a:ext>
                </a:extLst>
              </a:tr>
              <a:tr h="276235">
                <a:tc>
                  <a:txBody>
                    <a:bodyPr/>
                    <a:lstStyle/>
                    <a:p>
                      <a:r>
                        <a:rPr lang="nl-NL" sz="1000" dirty="0" smtClean="0"/>
                        <a:t>A-4</a:t>
                      </a:r>
                      <a:endParaRPr lang="nl-NL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7559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000" dirty="0"/>
                        <a:t>400.000 </a:t>
                      </a:r>
                      <a:r>
                        <a:rPr lang="nl-NL" sz="1000" dirty="0" smtClean="0"/>
                        <a:t>m3*</a:t>
                      </a:r>
                      <a:endParaRPr lang="nl-NL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000" dirty="0" smtClean="0"/>
                        <a:t>B-4</a:t>
                      </a:r>
                      <a:endParaRPr lang="nl-NL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7559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000" dirty="0"/>
                        <a:t>150.000 </a:t>
                      </a:r>
                      <a:r>
                        <a:rPr lang="nl-NL" sz="1000" dirty="0" smtClean="0"/>
                        <a:t>m3**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66921990"/>
                  </a:ext>
                </a:extLst>
              </a:tr>
              <a:tr h="300514">
                <a:tc>
                  <a:txBody>
                    <a:bodyPr/>
                    <a:lstStyle/>
                    <a:p>
                      <a:r>
                        <a:rPr lang="nl-NL" sz="1000" dirty="0" smtClean="0"/>
                        <a:t>A-5</a:t>
                      </a:r>
                      <a:endParaRPr lang="nl-NL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7559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000" dirty="0"/>
                        <a:t>400.000 </a:t>
                      </a:r>
                      <a:r>
                        <a:rPr lang="nl-NL" sz="1000" dirty="0" smtClean="0"/>
                        <a:t>m3*</a:t>
                      </a:r>
                      <a:endParaRPr lang="nl-NL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000" dirty="0" smtClean="0"/>
                        <a:t>B-5</a:t>
                      </a:r>
                      <a:endParaRPr lang="nl-NL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7559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000" dirty="0"/>
                        <a:t>150.000 </a:t>
                      </a:r>
                      <a:r>
                        <a:rPr lang="nl-NL" sz="1000" dirty="0" smtClean="0"/>
                        <a:t>m3*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251078702"/>
                  </a:ext>
                </a:extLst>
              </a:tr>
              <a:tr h="242721">
                <a:tc>
                  <a:txBody>
                    <a:bodyPr/>
                    <a:lstStyle/>
                    <a:p>
                      <a:endParaRPr lang="nl-NL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000" dirty="0" smtClean="0"/>
                        <a:t>B-6</a:t>
                      </a:r>
                      <a:endParaRPr lang="nl-NL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7559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000" dirty="0"/>
                        <a:t>150.000 </a:t>
                      </a:r>
                      <a:r>
                        <a:rPr lang="nl-NL" sz="1000" dirty="0" smtClean="0"/>
                        <a:t>m3**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984897519"/>
                  </a:ext>
                </a:extLst>
              </a:tr>
              <a:tr h="276235">
                <a:tc>
                  <a:txBody>
                    <a:bodyPr/>
                    <a:lstStyle/>
                    <a:p>
                      <a:endParaRPr lang="nl-NL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000" dirty="0" smtClean="0"/>
                        <a:t>B-7</a:t>
                      </a:r>
                      <a:endParaRPr lang="nl-NL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7559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000" dirty="0"/>
                        <a:t>150.000 </a:t>
                      </a:r>
                      <a:r>
                        <a:rPr lang="nl-NL" sz="1000" dirty="0" smtClean="0"/>
                        <a:t>m3*</a:t>
                      </a:r>
                      <a:endParaRPr lang="nl-NL" sz="1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13991909"/>
                  </a:ext>
                </a:extLst>
              </a:tr>
              <a:tr h="621530">
                <a:tc gridSpan="4">
                  <a:txBody>
                    <a:bodyPr/>
                    <a:lstStyle/>
                    <a:p>
                      <a:pPr marL="0" indent="0">
                        <a:buFont typeface="Arial" charset="0"/>
                        <a:buNone/>
                      </a:pPr>
                      <a:r>
                        <a:rPr lang="nl-NL" sz="1000" dirty="0" smtClean="0"/>
                        <a:t>* Genoemde </a:t>
                      </a:r>
                      <a:r>
                        <a:rPr lang="nl-NL" sz="1000" dirty="0"/>
                        <a:t>hoeveelheid </a:t>
                      </a:r>
                      <a:r>
                        <a:rPr lang="nl-NL" sz="1000" dirty="0" smtClean="0"/>
                        <a:t>dient </a:t>
                      </a:r>
                      <a:r>
                        <a:rPr lang="nl-NL" sz="1000" dirty="0"/>
                        <a:t>over </a:t>
                      </a:r>
                      <a:r>
                        <a:rPr lang="nl-NL" sz="1000" dirty="0" smtClean="0"/>
                        <a:t>3 </a:t>
                      </a:r>
                      <a:r>
                        <a:rPr lang="nl-NL" sz="1000" dirty="0"/>
                        <a:t>spuitpunten </a:t>
                      </a:r>
                      <a:r>
                        <a:rPr lang="nl-NL" sz="1000" dirty="0" smtClean="0"/>
                        <a:t>verdeeld  te </a:t>
                      </a:r>
                      <a:r>
                        <a:rPr lang="nl-NL" sz="1000" dirty="0"/>
                        <a:t>worden</a:t>
                      </a:r>
                      <a:r>
                        <a:rPr lang="nl-NL" sz="1000" dirty="0" smtClean="0"/>
                        <a:t>.</a:t>
                      </a:r>
                    </a:p>
                    <a:p>
                      <a:pPr marL="0" indent="0">
                        <a:buFont typeface="Arial" charset="0"/>
                        <a:buNone/>
                      </a:pPr>
                      <a:r>
                        <a:rPr lang="nl-NL" sz="1000" dirty="0" smtClean="0"/>
                        <a:t>** Genoemde hoeveelheid mag via 1 spuitpunt geloosd</a:t>
                      </a:r>
                      <a:r>
                        <a:rPr lang="nl-NL" sz="1000" baseline="0" dirty="0" smtClean="0"/>
                        <a:t> </a:t>
                      </a:r>
                      <a:r>
                        <a:rPr lang="nl-NL" sz="1000" dirty="0" smtClean="0"/>
                        <a:t>worden (wegens krappere werkruimte aan de beschutte oeverzone-zijde).</a:t>
                      </a:r>
                    </a:p>
                    <a:p>
                      <a:pPr marL="0" indent="0">
                        <a:buFont typeface="Arial" charset="0"/>
                        <a:buNone/>
                      </a:pPr>
                      <a:endParaRPr lang="nl-NL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7559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l-NL" sz="1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cxnSp>
        <p:nvCxnSpPr>
          <p:cNvPr id="91" name="Rechte verbindingslijn met pijl 90">
            <a:extLst>
              <a:ext uri="{FF2B5EF4-FFF2-40B4-BE49-F238E27FC236}">
                <a16:creationId xmlns="" xmlns:a16="http://schemas.microsoft.com/office/drawing/2014/main" id="{51EB659D-0366-4021-970F-2B9AA86E29C5}"/>
              </a:ext>
            </a:extLst>
          </p:cNvPr>
          <p:cNvCxnSpPr>
            <a:cxnSpLocks/>
          </p:cNvCxnSpPr>
          <p:nvPr/>
        </p:nvCxnSpPr>
        <p:spPr>
          <a:xfrm>
            <a:off x="5255813" y="6885830"/>
            <a:ext cx="641546" cy="544491"/>
          </a:xfrm>
          <a:prstGeom prst="straightConnector1">
            <a:avLst/>
          </a:prstGeom>
          <a:ln>
            <a:solidFill>
              <a:schemeClr val="tx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kstvak 96">
            <a:extLst>
              <a:ext uri="{FF2B5EF4-FFF2-40B4-BE49-F238E27FC236}">
                <a16:creationId xmlns="" xmlns:a16="http://schemas.microsoft.com/office/drawing/2014/main" id="{756AC5AE-6698-4324-802D-55259E6EB5BD}"/>
              </a:ext>
            </a:extLst>
          </p:cNvPr>
          <p:cNvSpPr txBox="1"/>
          <p:nvPr/>
        </p:nvSpPr>
        <p:spPr>
          <a:xfrm rot="2394896">
            <a:off x="5239895" y="7165798"/>
            <a:ext cx="713935" cy="215444"/>
          </a:xfrm>
          <a:custGeom>
            <a:avLst/>
            <a:gdLst>
              <a:gd name="connsiteX0" fmla="*/ 0 w 691765"/>
              <a:gd name="connsiteY0" fmla="*/ 0 h 215444"/>
              <a:gd name="connsiteX1" fmla="*/ 691765 w 691765"/>
              <a:gd name="connsiteY1" fmla="*/ 0 h 215444"/>
              <a:gd name="connsiteX2" fmla="*/ 691765 w 691765"/>
              <a:gd name="connsiteY2" fmla="*/ 215444 h 215444"/>
              <a:gd name="connsiteX3" fmla="*/ 0 w 691765"/>
              <a:gd name="connsiteY3" fmla="*/ 215444 h 215444"/>
              <a:gd name="connsiteX4" fmla="*/ 0 w 691765"/>
              <a:gd name="connsiteY4" fmla="*/ 0 h 215444"/>
              <a:gd name="connsiteX0" fmla="*/ 0 w 706199"/>
              <a:gd name="connsiteY0" fmla="*/ 0 h 231060"/>
              <a:gd name="connsiteX1" fmla="*/ 691765 w 706199"/>
              <a:gd name="connsiteY1" fmla="*/ 0 h 231060"/>
              <a:gd name="connsiteX2" fmla="*/ 706199 w 706199"/>
              <a:gd name="connsiteY2" fmla="*/ 231060 h 231060"/>
              <a:gd name="connsiteX3" fmla="*/ 0 w 706199"/>
              <a:gd name="connsiteY3" fmla="*/ 215444 h 231060"/>
              <a:gd name="connsiteX4" fmla="*/ 0 w 706199"/>
              <a:gd name="connsiteY4" fmla="*/ 0 h 231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6199" h="231060">
                <a:moveTo>
                  <a:pt x="0" y="0"/>
                </a:moveTo>
                <a:lnTo>
                  <a:pt x="691765" y="0"/>
                </a:lnTo>
                <a:lnTo>
                  <a:pt x="706199" y="231060"/>
                </a:lnTo>
                <a:lnTo>
                  <a:pt x="0" y="215444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800" b="1" dirty="0">
                <a:solidFill>
                  <a:schemeClr val="tx2"/>
                </a:solidFill>
              </a:rPr>
              <a:t>±300 m</a:t>
            </a:r>
          </a:p>
        </p:txBody>
      </p:sp>
      <p:graphicFrame>
        <p:nvGraphicFramePr>
          <p:cNvPr id="60" name="Table 5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9065160"/>
              </p:ext>
            </p:extLst>
          </p:nvPr>
        </p:nvGraphicFramePr>
        <p:xfrm>
          <a:off x="4352129" y="9607551"/>
          <a:ext cx="3182378" cy="691708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318237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95468">
                <a:tc>
                  <a:txBody>
                    <a:bodyPr/>
                    <a:lstStyle/>
                    <a:p>
                      <a:r>
                        <a:rPr lang="nl-NL" sz="1000" dirty="0" smtClean="0"/>
                        <a:t>Extra stroomgeul en habitat Eerste fase </a:t>
                      </a:r>
                      <a:r>
                        <a:rPr lang="nl-NL" sz="1000" dirty="0"/>
                        <a:t>Marker Wadden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5468">
                <a:tc>
                  <a:txBody>
                    <a:bodyPr/>
                    <a:lstStyle/>
                    <a:p>
                      <a:r>
                        <a:rPr lang="nl-NL" sz="1000" dirty="0"/>
                        <a:t>Tekening</a:t>
                      </a:r>
                      <a:r>
                        <a:rPr lang="nl-NL" sz="1000" baseline="0" dirty="0"/>
                        <a:t> 1, </a:t>
                      </a:r>
                      <a:r>
                        <a:rPr lang="nl-NL" sz="1000" baseline="0" dirty="0" smtClean="0"/>
                        <a:t>landschappelijk-ontwerp met te realiseren objecten en voorwaarden, </a:t>
                      </a:r>
                      <a:r>
                        <a:rPr lang="nl-NL" sz="1000" baseline="0" dirty="0"/>
                        <a:t>d.d. </a:t>
                      </a:r>
                      <a:r>
                        <a:rPr lang="nl-NL" sz="1000" baseline="0" dirty="0" smtClean="0"/>
                        <a:t>22-01-2018</a:t>
                      </a:r>
                      <a:endParaRPr lang="nl-NL" sz="1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1" name="Tekstvak 66">
            <a:extLst>
              <a:ext uri="{FF2B5EF4-FFF2-40B4-BE49-F238E27FC236}">
                <a16:creationId xmlns="" xmlns:a16="http://schemas.microsoft.com/office/drawing/2014/main" id="{86784F50-5A05-4A42-9C4B-3E24E6A9C414}"/>
              </a:ext>
            </a:extLst>
          </p:cNvPr>
          <p:cNvSpPr txBox="1"/>
          <p:nvPr/>
        </p:nvSpPr>
        <p:spPr>
          <a:xfrm>
            <a:off x="5751356" y="7610808"/>
            <a:ext cx="948957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nl-NL" sz="800" dirty="0" smtClean="0"/>
              <a:t>Te realiseren stroomgeul</a:t>
            </a:r>
            <a:endParaRPr lang="nl-NL" sz="800" dirty="0"/>
          </a:p>
        </p:txBody>
      </p:sp>
      <p:sp>
        <p:nvSpPr>
          <p:cNvPr id="72" name="Tekstvak 8">
            <a:extLst>
              <a:ext uri="{FF2B5EF4-FFF2-40B4-BE49-F238E27FC236}">
                <a16:creationId xmlns="" xmlns:a16="http://schemas.microsoft.com/office/drawing/2014/main" id="{C3FF39FD-9538-4B52-9254-B940DC37013C}"/>
              </a:ext>
            </a:extLst>
          </p:cNvPr>
          <p:cNvSpPr txBox="1"/>
          <p:nvPr/>
        </p:nvSpPr>
        <p:spPr>
          <a:xfrm>
            <a:off x="579718" y="5508669"/>
            <a:ext cx="1409770" cy="646331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nl-NL" sz="900" dirty="0"/>
              <a:t>Tracé landleiding op </a:t>
            </a:r>
            <a:r>
              <a:rPr lang="nl-NL" sz="900" dirty="0" smtClean="0"/>
              <a:t>zuidwestzijde (=</a:t>
            </a:r>
            <a:r>
              <a:rPr lang="nl-NL" sz="900" dirty="0" err="1" smtClean="0"/>
              <a:t>Markermeerzijde</a:t>
            </a:r>
            <a:r>
              <a:rPr lang="nl-NL" sz="900" dirty="0" smtClean="0"/>
              <a:t>) van zuidelijke </a:t>
            </a:r>
            <a:r>
              <a:rPr lang="nl-NL" sz="900" dirty="0"/>
              <a:t>zanddam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1989488" y="5785668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cxnSpLocks/>
            <a:stCxn id="72" idx="3"/>
          </p:cNvCxnSpPr>
          <p:nvPr/>
        </p:nvCxnSpPr>
        <p:spPr>
          <a:xfrm flipV="1">
            <a:off x="1989488" y="5268431"/>
            <a:ext cx="655420" cy="563404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kstvak 8">
            <a:extLst>
              <a:ext uri="{FF2B5EF4-FFF2-40B4-BE49-F238E27FC236}">
                <a16:creationId xmlns="" xmlns:a16="http://schemas.microsoft.com/office/drawing/2014/main" id="{C3FF39FD-9538-4B52-9254-B940DC37013C}"/>
              </a:ext>
            </a:extLst>
          </p:cNvPr>
          <p:cNvSpPr txBox="1"/>
          <p:nvPr/>
        </p:nvSpPr>
        <p:spPr>
          <a:xfrm>
            <a:off x="5993701" y="3838854"/>
            <a:ext cx="1338435" cy="507831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nl-NL" sz="900" dirty="0"/>
              <a:t>Tracé landleiding op (noord-)oostelijke talud van dam</a:t>
            </a:r>
          </a:p>
        </p:txBody>
      </p:sp>
      <p:cxnSp>
        <p:nvCxnSpPr>
          <p:cNvPr id="81" name="Straight Connector 80"/>
          <p:cNvCxnSpPr>
            <a:endCxn id="80" idx="1"/>
          </p:cNvCxnSpPr>
          <p:nvPr/>
        </p:nvCxnSpPr>
        <p:spPr>
          <a:xfrm flipV="1">
            <a:off x="4659735" y="4092770"/>
            <a:ext cx="1333966" cy="334955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kstvak 66">
            <a:extLst>
              <a:ext uri="{FF2B5EF4-FFF2-40B4-BE49-F238E27FC236}">
                <a16:creationId xmlns="" xmlns:a16="http://schemas.microsoft.com/office/drawing/2014/main" id="{86784F50-5A05-4A42-9C4B-3E24E6A9C414}"/>
              </a:ext>
            </a:extLst>
          </p:cNvPr>
          <p:cNvSpPr txBox="1"/>
          <p:nvPr/>
        </p:nvSpPr>
        <p:spPr>
          <a:xfrm>
            <a:off x="4900302" y="4407369"/>
            <a:ext cx="948957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nl-NL" sz="800" dirty="0"/>
              <a:t>Vak </a:t>
            </a:r>
            <a:r>
              <a:rPr lang="nl-NL" sz="800" dirty="0" smtClean="0"/>
              <a:t>A, te realiseren habitat</a:t>
            </a:r>
            <a:endParaRPr lang="nl-NL" sz="800" dirty="0"/>
          </a:p>
        </p:txBody>
      </p:sp>
      <p:sp>
        <p:nvSpPr>
          <p:cNvPr id="92" name="Tekstvak 66">
            <a:extLst>
              <a:ext uri="{FF2B5EF4-FFF2-40B4-BE49-F238E27FC236}">
                <a16:creationId xmlns="" xmlns:a16="http://schemas.microsoft.com/office/drawing/2014/main" id="{86784F50-5A05-4A42-9C4B-3E24E6A9C414}"/>
              </a:ext>
            </a:extLst>
          </p:cNvPr>
          <p:cNvSpPr txBox="1"/>
          <p:nvPr/>
        </p:nvSpPr>
        <p:spPr>
          <a:xfrm>
            <a:off x="3467704" y="5600464"/>
            <a:ext cx="948957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nl-NL" sz="800" dirty="0"/>
              <a:t>Vak </a:t>
            </a:r>
            <a:r>
              <a:rPr lang="nl-NL" sz="800" dirty="0" smtClean="0"/>
              <a:t>B, te realiseren habitat</a:t>
            </a:r>
          </a:p>
        </p:txBody>
      </p:sp>
      <p:sp>
        <p:nvSpPr>
          <p:cNvPr id="93" name="Tekstvak 66">
            <a:extLst>
              <a:ext uri="{FF2B5EF4-FFF2-40B4-BE49-F238E27FC236}">
                <a16:creationId xmlns="" xmlns:a16="http://schemas.microsoft.com/office/drawing/2014/main" id="{86784F50-5A05-4A42-9C4B-3E24E6A9C414}"/>
              </a:ext>
            </a:extLst>
          </p:cNvPr>
          <p:cNvSpPr txBox="1"/>
          <p:nvPr/>
        </p:nvSpPr>
        <p:spPr>
          <a:xfrm>
            <a:off x="3759181" y="8392662"/>
            <a:ext cx="971741" cy="230832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nl-NL" sz="900" dirty="0"/>
              <a:t>Noordwest talud</a:t>
            </a:r>
          </a:p>
        </p:txBody>
      </p:sp>
      <p:cxnSp>
        <p:nvCxnSpPr>
          <p:cNvPr id="94" name="Rechte verbindingslijn 15">
            <a:extLst>
              <a:ext uri="{FF2B5EF4-FFF2-40B4-BE49-F238E27FC236}">
                <a16:creationId xmlns="" xmlns:a16="http://schemas.microsoft.com/office/drawing/2014/main" id="{E06435CB-77C4-4E20-A92E-5AAB3546662D}"/>
              </a:ext>
            </a:extLst>
          </p:cNvPr>
          <p:cNvCxnSpPr>
            <a:cxnSpLocks/>
            <a:stCxn id="5" idx="1"/>
            <a:endCxn id="93" idx="3"/>
          </p:cNvCxnSpPr>
          <p:nvPr/>
        </p:nvCxnSpPr>
        <p:spPr>
          <a:xfrm flipH="1">
            <a:off x="4730922" y="7538043"/>
            <a:ext cx="1029253" cy="970035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kstvak 8">
            <a:extLst>
              <a:ext uri="{FF2B5EF4-FFF2-40B4-BE49-F238E27FC236}">
                <a16:creationId xmlns="" xmlns:a16="http://schemas.microsoft.com/office/drawing/2014/main" id="{C3FF39FD-9538-4B52-9254-B940DC37013C}"/>
              </a:ext>
            </a:extLst>
          </p:cNvPr>
          <p:cNvSpPr txBox="1"/>
          <p:nvPr/>
        </p:nvSpPr>
        <p:spPr>
          <a:xfrm>
            <a:off x="6146100" y="4760600"/>
            <a:ext cx="1338435" cy="507831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nl-NL" sz="900" dirty="0"/>
              <a:t>Deze dammen worden </a:t>
            </a:r>
            <a:r>
              <a:rPr lang="nl-NL" sz="900" dirty="0" smtClean="0"/>
              <a:t>in 2020 </a:t>
            </a:r>
            <a:r>
              <a:rPr lang="nl-NL" sz="900" dirty="0"/>
              <a:t>op deze wijze ingericht</a:t>
            </a:r>
          </a:p>
        </p:txBody>
      </p:sp>
      <p:cxnSp>
        <p:nvCxnSpPr>
          <p:cNvPr id="99" name="Straight Connector 98"/>
          <p:cNvCxnSpPr>
            <a:endCxn id="96" idx="1"/>
          </p:cNvCxnSpPr>
          <p:nvPr/>
        </p:nvCxnSpPr>
        <p:spPr>
          <a:xfrm flipV="1">
            <a:off x="5162980" y="5014516"/>
            <a:ext cx="983120" cy="425481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>
            <a:endCxn id="96" idx="1"/>
          </p:cNvCxnSpPr>
          <p:nvPr/>
        </p:nvCxnSpPr>
        <p:spPr>
          <a:xfrm>
            <a:off x="5836898" y="4869033"/>
            <a:ext cx="309202" cy="145483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kstvak 8">
            <a:extLst>
              <a:ext uri="{FF2B5EF4-FFF2-40B4-BE49-F238E27FC236}">
                <a16:creationId xmlns="" xmlns:a16="http://schemas.microsoft.com/office/drawing/2014/main" id="{C3FF39FD-9538-4B52-9254-B940DC37013C}"/>
              </a:ext>
            </a:extLst>
          </p:cNvPr>
          <p:cNvSpPr txBox="1"/>
          <p:nvPr/>
        </p:nvSpPr>
        <p:spPr>
          <a:xfrm>
            <a:off x="5754694" y="3267450"/>
            <a:ext cx="1338435" cy="230832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nl-NL" sz="900" dirty="0"/>
              <a:t>Globale ligging overstort</a:t>
            </a:r>
          </a:p>
        </p:txBody>
      </p:sp>
      <p:cxnSp>
        <p:nvCxnSpPr>
          <p:cNvPr id="102" name="Straight Connector 101"/>
          <p:cNvCxnSpPr>
            <a:endCxn id="101" idx="1"/>
          </p:cNvCxnSpPr>
          <p:nvPr/>
        </p:nvCxnSpPr>
        <p:spPr>
          <a:xfrm flipV="1">
            <a:off x="5410474" y="3382866"/>
            <a:ext cx="344220" cy="455989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kstvak 8">
            <a:extLst>
              <a:ext uri="{FF2B5EF4-FFF2-40B4-BE49-F238E27FC236}">
                <a16:creationId xmlns="" xmlns:a16="http://schemas.microsoft.com/office/drawing/2014/main" id="{C3FF39FD-9538-4B52-9254-B940DC37013C}"/>
              </a:ext>
            </a:extLst>
          </p:cNvPr>
          <p:cNvSpPr txBox="1"/>
          <p:nvPr/>
        </p:nvSpPr>
        <p:spPr>
          <a:xfrm>
            <a:off x="6252258" y="5854556"/>
            <a:ext cx="1055486" cy="369332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nl-NL" sz="900" dirty="0"/>
              <a:t>Globale ligging overstort</a:t>
            </a:r>
          </a:p>
        </p:txBody>
      </p:sp>
      <p:cxnSp>
        <p:nvCxnSpPr>
          <p:cNvPr id="104" name="Straight Connector 103"/>
          <p:cNvCxnSpPr>
            <a:cxnSpLocks/>
            <a:endCxn id="103" idx="1"/>
          </p:cNvCxnSpPr>
          <p:nvPr/>
        </p:nvCxnSpPr>
        <p:spPr>
          <a:xfrm>
            <a:off x="5912674" y="5864985"/>
            <a:ext cx="339584" cy="174237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ep 2">
            <a:extLst>
              <a:ext uri="{FF2B5EF4-FFF2-40B4-BE49-F238E27FC236}">
                <a16:creationId xmlns="" xmlns:a16="http://schemas.microsoft.com/office/drawing/2014/main" id="{469B4A00-D303-4B64-8ADC-4D2EF674099E}"/>
              </a:ext>
            </a:extLst>
          </p:cNvPr>
          <p:cNvGrpSpPr/>
          <p:nvPr/>
        </p:nvGrpSpPr>
        <p:grpSpPr>
          <a:xfrm>
            <a:off x="-16232" y="0"/>
            <a:ext cx="7575907" cy="2531303"/>
            <a:chOff x="-16232" y="0"/>
            <a:chExt cx="7575907" cy="2531303"/>
          </a:xfrm>
        </p:grpSpPr>
        <p:pic>
          <p:nvPicPr>
            <p:cNvPr id="106" name="Afbeelding 105" descr="Schermopname">
              <a:extLst>
                <a:ext uri="{FF2B5EF4-FFF2-40B4-BE49-F238E27FC236}">
                  <a16:creationId xmlns="" xmlns:a16="http://schemas.microsoft.com/office/drawing/2014/main" id="{F244FABE-5B46-4DDC-BF83-B667761631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529" t="47735" r="24044"/>
            <a:stretch/>
          </p:blipFill>
          <p:spPr>
            <a:xfrm>
              <a:off x="-16232" y="0"/>
              <a:ext cx="2451336" cy="2531303"/>
            </a:xfrm>
            <a:prstGeom prst="rect">
              <a:avLst/>
            </a:prstGeom>
          </p:spPr>
        </p:pic>
        <p:pic>
          <p:nvPicPr>
            <p:cNvPr id="107" name="Afbeelding 106" descr="Schermopname">
              <a:extLst>
                <a:ext uri="{FF2B5EF4-FFF2-40B4-BE49-F238E27FC236}">
                  <a16:creationId xmlns="" xmlns:a16="http://schemas.microsoft.com/office/drawing/2014/main" id="{8766E4F9-21EE-4F12-8AC4-4314BBB505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529" t="47735" r="24044"/>
            <a:stretch/>
          </p:blipFill>
          <p:spPr>
            <a:xfrm>
              <a:off x="2546053" y="0"/>
              <a:ext cx="2451336" cy="2531303"/>
            </a:xfrm>
            <a:prstGeom prst="rect">
              <a:avLst/>
            </a:prstGeom>
          </p:spPr>
        </p:pic>
        <p:pic>
          <p:nvPicPr>
            <p:cNvPr id="108" name="Afbeelding 107" descr="Schermopname">
              <a:extLst>
                <a:ext uri="{FF2B5EF4-FFF2-40B4-BE49-F238E27FC236}">
                  <a16:creationId xmlns="" xmlns:a16="http://schemas.microsoft.com/office/drawing/2014/main" id="{2F01A2AF-8258-4E57-AB44-E5DF1229BD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529" t="47735" r="24044"/>
            <a:stretch/>
          </p:blipFill>
          <p:spPr>
            <a:xfrm>
              <a:off x="5108339" y="0"/>
              <a:ext cx="2451336" cy="2531303"/>
            </a:xfrm>
            <a:prstGeom prst="rect">
              <a:avLst/>
            </a:prstGeom>
          </p:spPr>
        </p:pic>
      </p:grpSp>
      <p:sp>
        <p:nvSpPr>
          <p:cNvPr id="6" name="Tekstvak 5">
            <a:extLst>
              <a:ext uri="{FF2B5EF4-FFF2-40B4-BE49-F238E27FC236}">
                <a16:creationId xmlns="" xmlns:a16="http://schemas.microsoft.com/office/drawing/2014/main" id="{4530CB01-7A5B-49FE-914B-3544CC4652B5}"/>
              </a:ext>
            </a:extLst>
          </p:cNvPr>
          <p:cNvSpPr txBox="1"/>
          <p:nvPr/>
        </p:nvSpPr>
        <p:spPr>
          <a:xfrm>
            <a:off x="-32124" y="2161377"/>
            <a:ext cx="187262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50" dirty="0"/>
              <a:t>Zone EMVI-zand 0-149.999 m3</a:t>
            </a:r>
          </a:p>
        </p:txBody>
      </p:sp>
      <p:sp>
        <p:nvSpPr>
          <p:cNvPr id="109" name="Tekstvak 108">
            <a:extLst>
              <a:ext uri="{FF2B5EF4-FFF2-40B4-BE49-F238E27FC236}">
                <a16:creationId xmlns="" xmlns:a16="http://schemas.microsoft.com/office/drawing/2014/main" id="{78EB84C5-E879-42D6-A86B-B32DFC5F3874}"/>
              </a:ext>
            </a:extLst>
          </p:cNvPr>
          <p:cNvSpPr txBox="1"/>
          <p:nvPr/>
        </p:nvSpPr>
        <p:spPr>
          <a:xfrm>
            <a:off x="2515252" y="2160700"/>
            <a:ext cx="248213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50" dirty="0"/>
              <a:t>Zone EMVI-zand 150.000-374.999 m³: </a:t>
            </a:r>
          </a:p>
          <a:p>
            <a:r>
              <a:rPr lang="nl-NL" sz="1050" dirty="0"/>
              <a:t>x m * 300 m</a:t>
            </a:r>
            <a:r>
              <a:rPr lang="nl-NL" sz="900" dirty="0"/>
              <a:t>³</a:t>
            </a:r>
            <a:r>
              <a:rPr lang="nl-NL" sz="1050" dirty="0"/>
              <a:t>/m</a:t>
            </a:r>
          </a:p>
        </p:txBody>
      </p:sp>
      <p:sp>
        <p:nvSpPr>
          <p:cNvPr id="110" name="Tekstvak 109">
            <a:extLst>
              <a:ext uri="{FF2B5EF4-FFF2-40B4-BE49-F238E27FC236}">
                <a16:creationId xmlns="" xmlns:a16="http://schemas.microsoft.com/office/drawing/2014/main" id="{15498511-2895-4577-98A3-CF72E4F3E591}"/>
              </a:ext>
            </a:extLst>
          </p:cNvPr>
          <p:cNvSpPr txBox="1"/>
          <p:nvPr/>
        </p:nvSpPr>
        <p:spPr>
          <a:xfrm>
            <a:off x="5064482" y="2157545"/>
            <a:ext cx="247002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50" dirty="0"/>
              <a:t>Zone EMVI-zand &gt;375.000 m³: </a:t>
            </a:r>
          </a:p>
          <a:p>
            <a:r>
              <a:rPr lang="nl-NL" sz="1050" dirty="0"/>
              <a:t>1.250 m * x m³/m</a:t>
            </a:r>
          </a:p>
        </p:txBody>
      </p:sp>
      <p:sp>
        <p:nvSpPr>
          <p:cNvPr id="12" name="Vrije vorm: vorm 11">
            <a:extLst>
              <a:ext uri="{FF2B5EF4-FFF2-40B4-BE49-F238E27FC236}">
                <a16:creationId xmlns="" xmlns:a16="http://schemas.microsoft.com/office/drawing/2014/main" id="{3DC287A5-CCD2-4D0C-B744-752105EB9AD1}"/>
              </a:ext>
            </a:extLst>
          </p:cNvPr>
          <p:cNvSpPr/>
          <p:nvPr/>
        </p:nvSpPr>
        <p:spPr>
          <a:xfrm>
            <a:off x="1040160" y="1704269"/>
            <a:ext cx="665400" cy="411020"/>
          </a:xfrm>
          <a:custGeom>
            <a:avLst/>
            <a:gdLst>
              <a:gd name="connsiteX0" fmla="*/ 422910 w 594360"/>
              <a:gd name="connsiteY0" fmla="*/ 209550 h 609600"/>
              <a:gd name="connsiteX1" fmla="*/ 464820 w 594360"/>
              <a:gd name="connsiteY1" fmla="*/ 274320 h 609600"/>
              <a:gd name="connsiteX2" fmla="*/ 506730 w 594360"/>
              <a:gd name="connsiteY2" fmla="*/ 335280 h 609600"/>
              <a:gd name="connsiteX3" fmla="*/ 594360 w 594360"/>
              <a:gd name="connsiteY3" fmla="*/ 438150 h 609600"/>
              <a:gd name="connsiteX4" fmla="*/ 430530 w 594360"/>
              <a:gd name="connsiteY4" fmla="*/ 609600 h 609600"/>
              <a:gd name="connsiteX5" fmla="*/ 0 w 594360"/>
              <a:gd name="connsiteY5" fmla="*/ 201930 h 609600"/>
              <a:gd name="connsiteX6" fmla="*/ 190500 w 594360"/>
              <a:gd name="connsiteY6" fmla="*/ 0 h 609600"/>
              <a:gd name="connsiteX7" fmla="*/ 262890 w 594360"/>
              <a:gd name="connsiteY7" fmla="*/ 60960 h 609600"/>
              <a:gd name="connsiteX8" fmla="*/ 281940 w 594360"/>
              <a:gd name="connsiteY8" fmla="*/ 140970 h 609600"/>
              <a:gd name="connsiteX9" fmla="*/ 361950 w 594360"/>
              <a:gd name="connsiteY9" fmla="*/ 201930 h 609600"/>
              <a:gd name="connsiteX10" fmla="*/ 422910 w 594360"/>
              <a:gd name="connsiteY10" fmla="*/ 209550 h 609600"/>
              <a:gd name="connsiteX0" fmla="*/ 422910 w 1331779"/>
              <a:gd name="connsiteY0" fmla="*/ 209550 h 1005963"/>
              <a:gd name="connsiteX1" fmla="*/ 464820 w 1331779"/>
              <a:gd name="connsiteY1" fmla="*/ 274320 h 1005963"/>
              <a:gd name="connsiteX2" fmla="*/ 506730 w 1331779"/>
              <a:gd name="connsiteY2" fmla="*/ 335280 h 1005963"/>
              <a:gd name="connsiteX3" fmla="*/ 1331779 w 1331779"/>
              <a:gd name="connsiteY3" fmla="*/ 1005963 h 1005963"/>
              <a:gd name="connsiteX4" fmla="*/ 430530 w 1331779"/>
              <a:gd name="connsiteY4" fmla="*/ 609600 h 1005963"/>
              <a:gd name="connsiteX5" fmla="*/ 0 w 1331779"/>
              <a:gd name="connsiteY5" fmla="*/ 201930 h 1005963"/>
              <a:gd name="connsiteX6" fmla="*/ 190500 w 1331779"/>
              <a:gd name="connsiteY6" fmla="*/ 0 h 1005963"/>
              <a:gd name="connsiteX7" fmla="*/ 262890 w 1331779"/>
              <a:gd name="connsiteY7" fmla="*/ 60960 h 1005963"/>
              <a:gd name="connsiteX8" fmla="*/ 281940 w 1331779"/>
              <a:gd name="connsiteY8" fmla="*/ 140970 h 1005963"/>
              <a:gd name="connsiteX9" fmla="*/ 361950 w 1331779"/>
              <a:gd name="connsiteY9" fmla="*/ 201930 h 1005963"/>
              <a:gd name="connsiteX10" fmla="*/ 422910 w 1331779"/>
              <a:gd name="connsiteY10" fmla="*/ 209550 h 1005963"/>
              <a:gd name="connsiteX0" fmla="*/ 422910 w 1529285"/>
              <a:gd name="connsiteY0" fmla="*/ 209550 h 1258529"/>
              <a:gd name="connsiteX1" fmla="*/ 464820 w 1529285"/>
              <a:gd name="connsiteY1" fmla="*/ 274320 h 1258529"/>
              <a:gd name="connsiteX2" fmla="*/ 506730 w 1529285"/>
              <a:gd name="connsiteY2" fmla="*/ 335280 h 1258529"/>
              <a:gd name="connsiteX3" fmla="*/ 1331779 w 1529285"/>
              <a:gd name="connsiteY3" fmla="*/ 1005963 h 1258529"/>
              <a:gd name="connsiteX4" fmla="*/ 1529285 w 1529285"/>
              <a:gd name="connsiteY4" fmla="*/ 1258529 h 1258529"/>
              <a:gd name="connsiteX5" fmla="*/ 0 w 1529285"/>
              <a:gd name="connsiteY5" fmla="*/ 201930 h 1258529"/>
              <a:gd name="connsiteX6" fmla="*/ 190500 w 1529285"/>
              <a:gd name="connsiteY6" fmla="*/ 0 h 1258529"/>
              <a:gd name="connsiteX7" fmla="*/ 262890 w 1529285"/>
              <a:gd name="connsiteY7" fmla="*/ 60960 h 1258529"/>
              <a:gd name="connsiteX8" fmla="*/ 281940 w 1529285"/>
              <a:gd name="connsiteY8" fmla="*/ 140970 h 1258529"/>
              <a:gd name="connsiteX9" fmla="*/ 361950 w 1529285"/>
              <a:gd name="connsiteY9" fmla="*/ 201930 h 1258529"/>
              <a:gd name="connsiteX10" fmla="*/ 422910 w 1529285"/>
              <a:gd name="connsiteY10" fmla="*/ 209550 h 1258529"/>
              <a:gd name="connsiteX0" fmla="*/ 232410 w 1338785"/>
              <a:gd name="connsiteY0" fmla="*/ 209550 h 1322807"/>
              <a:gd name="connsiteX1" fmla="*/ 274320 w 1338785"/>
              <a:gd name="connsiteY1" fmla="*/ 274320 h 1322807"/>
              <a:gd name="connsiteX2" fmla="*/ 316230 w 1338785"/>
              <a:gd name="connsiteY2" fmla="*/ 335280 h 1322807"/>
              <a:gd name="connsiteX3" fmla="*/ 1141279 w 1338785"/>
              <a:gd name="connsiteY3" fmla="*/ 1005963 h 1322807"/>
              <a:gd name="connsiteX4" fmla="*/ 1338785 w 1338785"/>
              <a:gd name="connsiteY4" fmla="*/ 1258529 h 1322807"/>
              <a:gd name="connsiteX5" fmla="*/ 1144229 w 1338785"/>
              <a:gd name="connsiteY5" fmla="*/ 1322807 h 1322807"/>
              <a:gd name="connsiteX6" fmla="*/ 0 w 1338785"/>
              <a:gd name="connsiteY6" fmla="*/ 0 h 1322807"/>
              <a:gd name="connsiteX7" fmla="*/ 72390 w 1338785"/>
              <a:gd name="connsiteY7" fmla="*/ 60960 h 1322807"/>
              <a:gd name="connsiteX8" fmla="*/ 91440 w 1338785"/>
              <a:gd name="connsiteY8" fmla="*/ 140970 h 1322807"/>
              <a:gd name="connsiteX9" fmla="*/ 171450 w 1338785"/>
              <a:gd name="connsiteY9" fmla="*/ 201930 h 1322807"/>
              <a:gd name="connsiteX10" fmla="*/ 232410 w 1338785"/>
              <a:gd name="connsiteY10" fmla="*/ 209550 h 1322807"/>
              <a:gd name="connsiteX0" fmla="*/ 160020 w 1266395"/>
              <a:gd name="connsiteY0" fmla="*/ 148590 h 1261847"/>
              <a:gd name="connsiteX1" fmla="*/ 201930 w 1266395"/>
              <a:gd name="connsiteY1" fmla="*/ 213360 h 1261847"/>
              <a:gd name="connsiteX2" fmla="*/ 243840 w 1266395"/>
              <a:gd name="connsiteY2" fmla="*/ 274320 h 1261847"/>
              <a:gd name="connsiteX3" fmla="*/ 1068889 w 1266395"/>
              <a:gd name="connsiteY3" fmla="*/ 945003 h 1261847"/>
              <a:gd name="connsiteX4" fmla="*/ 1266395 w 1266395"/>
              <a:gd name="connsiteY4" fmla="*/ 1197569 h 1261847"/>
              <a:gd name="connsiteX5" fmla="*/ 1071839 w 1266395"/>
              <a:gd name="connsiteY5" fmla="*/ 1261847 h 1261847"/>
              <a:gd name="connsiteX6" fmla="*/ 635532 w 1266395"/>
              <a:gd name="connsiteY6" fmla="*/ 1200027 h 1261847"/>
              <a:gd name="connsiteX7" fmla="*/ 0 w 1266395"/>
              <a:gd name="connsiteY7" fmla="*/ 0 h 1261847"/>
              <a:gd name="connsiteX8" fmla="*/ 19050 w 1266395"/>
              <a:gd name="connsiteY8" fmla="*/ 80010 h 1261847"/>
              <a:gd name="connsiteX9" fmla="*/ 99060 w 1266395"/>
              <a:gd name="connsiteY9" fmla="*/ 140970 h 1261847"/>
              <a:gd name="connsiteX10" fmla="*/ 160020 w 1266395"/>
              <a:gd name="connsiteY10" fmla="*/ 148590 h 1261847"/>
              <a:gd name="connsiteX0" fmla="*/ 140970 w 1247345"/>
              <a:gd name="connsiteY0" fmla="*/ 68580 h 1181837"/>
              <a:gd name="connsiteX1" fmla="*/ 182880 w 1247345"/>
              <a:gd name="connsiteY1" fmla="*/ 133350 h 1181837"/>
              <a:gd name="connsiteX2" fmla="*/ 224790 w 1247345"/>
              <a:gd name="connsiteY2" fmla="*/ 194310 h 1181837"/>
              <a:gd name="connsiteX3" fmla="*/ 1049839 w 1247345"/>
              <a:gd name="connsiteY3" fmla="*/ 864993 h 1181837"/>
              <a:gd name="connsiteX4" fmla="*/ 1247345 w 1247345"/>
              <a:gd name="connsiteY4" fmla="*/ 1117559 h 1181837"/>
              <a:gd name="connsiteX5" fmla="*/ 1052789 w 1247345"/>
              <a:gd name="connsiteY5" fmla="*/ 1181837 h 1181837"/>
              <a:gd name="connsiteX6" fmla="*/ 616482 w 1247345"/>
              <a:gd name="connsiteY6" fmla="*/ 1120017 h 1181837"/>
              <a:gd name="connsiteX7" fmla="*/ 541389 w 1247345"/>
              <a:gd name="connsiteY7" fmla="*/ 886009 h 1181837"/>
              <a:gd name="connsiteX8" fmla="*/ 0 w 1247345"/>
              <a:gd name="connsiteY8" fmla="*/ 0 h 1181837"/>
              <a:gd name="connsiteX9" fmla="*/ 80010 w 1247345"/>
              <a:gd name="connsiteY9" fmla="*/ 60960 h 1181837"/>
              <a:gd name="connsiteX10" fmla="*/ 140970 w 1247345"/>
              <a:gd name="connsiteY10" fmla="*/ 68580 h 1181837"/>
              <a:gd name="connsiteX0" fmla="*/ 60960 w 1167335"/>
              <a:gd name="connsiteY0" fmla="*/ 7620 h 1120877"/>
              <a:gd name="connsiteX1" fmla="*/ 102870 w 1167335"/>
              <a:gd name="connsiteY1" fmla="*/ 72390 h 1120877"/>
              <a:gd name="connsiteX2" fmla="*/ 144780 w 1167335"/>
              <a:gd name="connsiteY2" fmla="*/ 133350 h 1120877"/>
              <a:gd name="connsiteX3" fmla="*/ 969829 w 1167335"/>
              <a:gd name="connsiteY3" fmla="*/ 804033 h 1120877"/>
              <a:gd name="connsiteX4" fmla="*/ 1167335 w 1167335"/>
              <a:gd name="connsiteY4" fmla="*/ 1056599 h 1120877"/>
              <a:gd name="connsiteX5" fmla="*/ 972779 w 1167335"/>
              <a:gd name="connsiteY5" fmla="*/ 1120877 h 1120877"/>
              <a:gd name="connsiteX6" fmla="*/ 536472 w 1167335"/>
              <a:gd name="connsiteY6" fmla="*/ 1059057 h 1120877"/>
              <a:gd name="connsiteX7" fmla="*/ 461379 w 1167335"/>
              <a:gd name="connsiteY7" fmla="*/ 825049 h 1120877"/>
              <a:gd name="connsiteX8" fmla="*/ 620539 w 1167335"/>
              <a:gd name="connsiteY8" fmla="*/ 683834 h 1120877"/>
              <a:gd name="connsiteX9" fmla="*/ 0 w 1167335"/>
              <a:gd name="connsiteY9" fmla="*/ 0 h 1120877"/>
              <a:gd name="connsiteX10" fmla="*/ 60960 w 1167335"/>
              <a:gd name="connsiteY10" fmla="*/ 7620 h 1120877"/>
              <a:gd name="connsiteX0" fmla="*/ 724637 w 1167335"/>
              <a:gd name="connsiteY0" fmla="*/ 649175 h 1120877"/>
              <a:gd name="connsiteX1" fmla="*/ 102870 w 1167335"/>
              <a:gd name="connsiteY1" fmla="*/ 72390 h 1120877"/>
              <a:gd name="connsiteX2" fmla="*/ 144780 w 1167335"/>
              <a:gd name="connsiteY2" fmla="*/ 133350 h 1120877"/>
              <a:gd name="connsiteX3" fmla="*/ 969829 w 1167335"/>
              <a:gd name="connsiteY3" fmla="*/ 804033 h 1120877"/>
              <a:gd name="connsiteX4" fmla="*/ 1167335 w 1167335"/>
              <a:gd name="connsiteY4" fmla="*/ 1056599 h 1120877"/>
              <a:gd name="connsiteX5" fmla="*/ 972779 w 1167335"/>
              <a:gd name="connsiteY5" fmla="*/ 1120877 h 1120877"/>
              <a:gd name="connsiteX6" fmla="*/ 536472 w 1167335"/>
              <a:gd name="connsiteY6" fmla="*/ 1059057 h 1120877"/>
              <a:gd name="connsiteX7" fmla="*/ 461379 w 1167335"/>
              <a:gd name="connsiteY7" fmla="*/ 825049 h 1120877"/>
              <a:gd name="connsiteX8" fmla="*/ 620539 w 1167335"/>
              <a:gd name="connsiteY8" fmla="*/ 683834 h 1120877"/>
              <a:gd name="connsiteX9" fmla="*/ 0 w 1167335"/>
              <a:gd name="connsiteY9" fmla="*/ 0 h 1120877"/>
              <a:gd name="connsiteX10" fmla="*/ 724637 w 1167335"/>
              <a:gd name="connsiteY10" fmla="*/ 649175 h 1120877"/>
              <a:gd name="connsiteX0" fmla="*/ 621767 w 1064465"/>
              <a:gd name="connsiteY0" fmla="*/ 576785 h 1048487"/>
              <a:gd name="connsiteX1" fmla="*/ 0 w 1064465"/>
              <a:gd name="connsiteY1" fmla="*/ 0 h 1048487"/>
              <a:gd name="connsiteX2" fmla="*/ 41910 w 1064465"/>
              <a:gd name="connsiteY2" fmla="*/ 60960 h 1048487"/>
              <a:gd name="connsiteX3" fmla="*/ 866959 w 1064465"/>
              <a:gd name="connsiteY3" fmla="*/ 731643 h 1048487"/>
              <a:gd name="connsiteX4" fmla="*/ 1064465 w 1064465"/>
              <a:gd name="connsiteY4" fmla="*/ 984209 h 1048487"/>
              <a:gd name="connsiteX5" fmla="*/ 869909 w 1064465"/>
              <a:gd name="connsiteY5" fmla="*/ 1048487 h 1048487"/>
              <a:gd name="connsiteX6" fmla="*/ 433602 w 1064465"/>
              <a:gd name="connsiteY6" fmla="*/ 986667 h 1048487"/>
              <a:gd name="connsiteX7" fmla="*/ 358509 w 1064465"/>
              <a:gd name="connsiteY7" fmla="*/ 752659 h 1048487"/>
              <a:gd name="connsiteX8" fmla="*/ 517669 w 1064465"/>
              <a:gd name="connsiteY8" fmla="*/ 611444 h 1048487"/>
              <a:gd name="connsiteX9" fmla="*/ 737788 w 1064465"/>
              <a:gd name="connsiteY9" fmla="*/ 694526 h 1048487"/>
              <a:gd name="connsiteX10" fmla="*/ 621767 w 1064465"/>
              <a:gd name="connsiteY10" fmla="*/ 576785 h 1048487"/>
              <a:gd name="connsiteX0" fmla="*/ 579857 w 1022555"/>
              <a:gd name="connsiteY0" fmla="*/ 515825 h 987527"/>
              <a:gd name="connsiteX1" fmla="*/ 776626 w 1022555"/>
              <a:gd name="connsiteY1" fmla="*/ 610092 h 987527"/>
              <a:gd name="connsiteX2" fmla="*/ 0 w 1022555"/>
              <a:gd name="connsiteY2" fmla="*/ 0 h 987527"/>
              <a:gd name="connsiteX3" fmla="*/ 825049 w 1022555"/>
              <a:gd name="connsiteY3" fmla="*/ 670683 h 987527"/>
              <a:gd name="connsiteX4" fmla="*/ 1022555 w 1022555"/>
              <a:gd name="connsiteY4" fmla="*/ 923249 h 987527"/>
              <a:gd name="connsiteX5" fmla="*/ 827999 w 1022555"/>
              <a:gd name="connsiteY5" fmla="*/ 987527 h 987527"/>
              <a:gd name="connsiteX6" fmla="*/ 391692 w 1022555"/>
              <a:gd name="connsiteY6" fmla="*/ 925707 h 987527"/>
              <a:gd name="connsiteX7" fmla="*/ 316599 w 1022555"/>
              <a:gd name="connsiteY7" fmla="*/ 691699 h 987527"/>
              <a:gd name="connsiteX8" fmla="*/ 475759 w 1022555"/>
              <a:gd name="connsiteY8" fmla="*/ 550484 h 987527"/>
              <a:gd name="connsiteX9" fmla="*/ 695878 w 1022555"/>
              <a:gd name="connsiteY9" fmla="*/ 633566 h 987527"/>
              <a:gd name="connsiteX10" fmla="*/ 579857 w 1022555"/>
              <a:gd name="connsiteY10" fmla="*/ 515825 h 987527"/>
              <a:gd name="connsiteX0" fmla="*/ 263258 w 705956"/>
              <a:gd name="connsiteY0" fmla="*/ 14380 h 486082"/>
              <a:gd name="connsiteX1" fmla="*/ 460027 w 705956"/>
              <a:gd name="connsiteY1" fmla="*/ 108647 h 486082"/>
              <a:gd name="connsiteX2" fmla="*/ 516685 w 705956"/>
              <a:gd name="connsiteY2" fmla="*/ 0 h 486082"/>
              <a:gd name="connsiteX3" fmla="*/ 508450 w 705956"/>
              <a:gd name="connsiteY3" fmla="*/ 169238 h 486082"/>
              <a:gd name="connsiteX4" fmla="*/ 705956 w 705956"/>
              <a:gd name="connsiteY4" fmla="*/ 421804 h 486082"/>
              <a:gd name="connsiteX5" fmla="*/ 511400 w 705956"/>
              <a:gd name="connsiteY5" fmla="*/ 486082 h 486082"/>
              <a:gd name="connsiteX6" fmla="*/ 75093 w 705956"/>
              <a:gd name="connsiteY6" fmla="*/ 424262 h 486082"/>
              <a:gd name="connsiteX7" fmla="*/ 0 w 705956"/>
              <a:gd name="connsiteY7" fmla="*/ 190254 h 486082"/>
              <a:gd name="connsiteX8" fmla="*/ 159160 w 705956"/>
              <a:gd name="connsiteY8" fmla="*/ 49039 h 486082"/>
              <a:gd name="connsiteX9" fmla="*/ 379279 w 705956"/>
              <a:gd name="connsiteY9" fmla="*/ 132121 h 486082"/>
              <a:gd name="connsiteX10" fmla="*/ 263258 w 705956"/>
              <a:gd name="connsiteY10" fmla="*/ 14380 h 486082"/>
              <a:gd name="connsiteX0" fmla="*/ 263258 w 723403"/>
              <a:gd name="connsiteY0" fmla="*/ 14380 h 486082"/>
              <a:gd name="connsiteX1" fmla="*/ 460027 w 723403"/>
              <a:gd name="connsiteY1" fmla="*/ 108647 h 486082"/>
              <a:gd name="connsiteX2" fmla="*/ 516685 w 723403"/>
              <a:gd name="connsiteY2" fmla="*/ 0 h 486082"/>
              <a:gd name="connsiteX3" fmla="*/ 723403 w 723403"/>
              <a:gd name="connsiteY3" fmla="*/ 237477 h 486082"/>
              <a:gd name="connsiteX4" fmla="*/ 705956 w 723403"/>
              <a:gd name="connsiteY4" fmla="*/ 421804 h 486082"/>
              <a:gd name="connsiteX5" fmla="*/ 511400 w 723403"/>
              <a:gd name="connsiteY5" fmla="*/ 486082 h 486082"/>
              <a:gd name="connsiteX6" fmla="*/ 75093 w 723403"/>
              <a:gd name="connsiteY6" fmla="*/ 424262 h 486082"/>
              <a:gd name="connsiteX7" fmla="*/ 0 w 723403"/>
              <a:gd name="connsiteY7" fmla="*/ 190254 h 486082"/>
              <a:gd name="connsiteX8" fmla="*/ 159160 w 723403"/>
              <a:gd name="connsiteY8" fmla="*/ 49039 h 486082"/>
              <a:gd name="connsiteX9" fmla="*/ 379279 w 723403"/>
              <a:gd name="connsiteY9" fmla="*/ 132121 h 486082"/>
              <a:gd name="connsiteX10" fmla="*/ 263258 w 723403"/>
              <a:gd name="connsiteY10" fmla="*/ 14380 h 486082"/>
              <a:gd name="connsiteX0" fmla="*/ 263258 w 723403"/>
              <a:gd name="connsiteY0" fmla="*/ 0 h 471702"/>
              <a:gd name="connsiteX1" fmla="*/ 460027 w 723403"/>
              <a:gd name="connsiteY1" fmla="*/ 94267 h 471702"/>
              <a:gd name="connsiteX2" fmla="*/ 578100 w 723403"/>
              <a:gd name="connsiteY2" fmla="*/ 60682 h 471702"/>
              <a:gd name="connsiteX3" fmla="*/ 723403 w 723403"/>
              <a:gd name="connsiteY3" fmla="*/ 223097 h 471702"/>
              <a:gd name="connsiteX4" fmla="*/ 705956 w 723403"/>
              <a:gd name="connsiteY4" fmla="*/ 407424 h 471702"/>
              <a:gd name="connsiteX5" fmla="*/ 511400 w 723403"/>
              <a:gd name="connsiteY5" fmla="*/ 471702 h 471702"/>
              <a:gd name="connsiteX6" fmla="*/ 75093 w 723403"/>
              <a:gd name="connsiteY6" fmla="*/ 409882 h 471702"/>
              <a:gd name="connsiteX7" fmla="*/ 0 w 723403"/>
              <a:gd name="connsiteY7" fmla="*/ 175874 h 471702"/>
              <a:gd name="connsiteX8" fmla="*/ 159160 w 723403"/>
              <a:gd name="connsiteY8" fmla="*/ 34659 h 471702"/>
              <a:gd name="connsiteX9" fmla="*/ 379279 w 723403"/>
              <a:gd name="connsiteY9" fmla="*/ 117741 h 471702"/>
              <a:gd name="connsiteX10" fmla="*/ 263258 w 723403"/>
              <a:gd name="connsiteY10" fmla="*/ 0 h 471702"/>
              <a:gd name="connsiteX0" fmla="*/ 263258 w 723403"/>
              <a:gd name="connsiteY0" fmla="*/ 0 h 471702"/>
              <a:gd name="connsiteX1" fmla="*/ 518030 w 723403"/>
              <a:gd name="connsiteY1" fmla="*/ 189801 h 471702"/>
              <a:gd name="connsiteX2" fmla="*/ 578100 w 723403"/>
              <a:gd name="connsiteY2" fmla="*/ 60682 h 471702"/>
              <a:gd name="connsiteX3" fmla="*/ 723403 w 723403"/>
              <a:gd name="connsiteY3" fmla="*/ 223097 h 471702"/>
              <a:gd name="connsiteX4" fmla="*/ 705956 w 723403"/>
              <a:gd name="connsiteY4" fmla="*/ 407424 h 471702"/>
              <a:gd name="connsiteX5" fmla="*/ 511400 w 723403"/>
              <a:gd name="connsiteY5" fmla="*/ 471702 h 471702"/>
              <a:gd name="connsiteX6" fmla="*/ 75093 w 723403"/>
              <a:gd name="connsiteY6" fmla="*/ 409882 h 471702"/>
              <a:gd name="connsiteX7" fmla="*/ 0 w 723403"/>
              <a:gd name="connsiteY7" fmla="*/ 175874 h 471702"/>
              <a:gd name="connsiteX8" fmla="*/ 159160 w 723403"/>
              <a:gd name="connsiteY8" fmla="*/ 34659 h 471702"/>
              <a:gd name="connsiteX9" fmla="*/ 379279 w 723403"/>
              <a:gd name="connsiteY9" fmla="*/ 117741 h 471702"/>
              <a:gd name="connsiteX10" fmla="*/ 263258 w 723403"/>
              <a:gd name="connsiteY10" fmla="*/ 0 h 471702"/>
              <a:gd name="connsiteX0" fmla="*/ 263258 w 723403"/>
              <a:gd name="connsiteY0" fmla="*/ 0 h 471702"/>
              <a:gd name="connsiteX1" fmla="*/ 518030 w 723403"/>
              <a:gd name="connsiteY1" fmla="*/ 189801 h 471702"/>
              <a:gd name="connsiteX2" fmla="*/ 578100 w 723403"/>
              <a:gd name="connsiteY2" fmla="*/ 60682 h 471702"/>
              <a:gd name="connsiteX3" fmla="*/ 723403 w 723403"/>
              <a:gd name="connsiteY3" fmla="*/ 223097 h 471702"/>
              <a:gd name="connsiteX4" fmla="*/ 705956 w 723403"/>
              <a:gd name="connsiteY4" fmla="*/ 407424 h 471702"/>
              <a:gd name="connsiteX5" fmla="*/ 511400 w 723403"/>
              <a:gd name="connsiteY5" fmla="*/ 471702 h 471702"/>
              <a:gd name="connsiteX6" fmla="*/ 75093 w 723403"/>
              <a:gd name="connsiteY6" fmla="*/ 409882 h 471702"/>
              <a:gd name="connsiteX7" fmla="*/ 0 w 723403"/>
              <a:gd name="connsiteY7" fmla="*/ 175874 h 471702"/>
              <a:gd name="connsiteX8" fmla="*/ 159160 w 723403"/>
              <a:gd name="connsiteY8" fmla="*/ 34659 h 471702"/>
              <a:gd name="connsiteX9" fmla="*/ 297393 w 723403"/>
              <a:gd name="connsiteY9" fmla="*/ 175744 h 471702"/>
              <a:gd name="connsiteX10" fmla="*/ 263258 w 723403"/>
              <a:gd name="connsiteY10" fmla="*/ 0 h 471702"/>
              <a:gd name="connsiteX0" fmla="*/ 392912 w 723403"/>
              <a:gd name="connsiteY0" fmla="*/ 224649 h 437043"/>
              <a:gd name="connsiteX1" fmla="*/ 518030 w 723403"/>
              <a:gd name="connsiteY1" fmla="*/ 155142 h 437043"/>
              <a:gd name="connsiteX2" fmla="*/ 578100 w 723403"/>
              <a:gd name="connsiteY2" fmla="*/ 26023 h 437043"/>
              <a:gd name="connsiteX3" fmla="*/ 723403 w 723403"/>
              <a:gd name="connsiteY3" fmla="*/ 188438 h 437043"/>
              <a:gd name="connsiteX4" fmla="*/ 705956 w 723403"/>
              <a:gd name="connsiteY4" fmla="*/ 372765 h 437043"/>
              <a:gd name="connsiteX5" fmla="*/ 511400 w 723403"/>
              <a:gd name="connsiteY5" fmla="*/ 437043 h 437043"/>
              <a:gd name="connsiteX6" fmla="*/ 75093 w 723403"/>
              <a:gd name="connsiteY6" fmla="*/ 375223 h 437043"/>
              <a:gd name="connsiteX7" fmla="*/ 0 w 723403"/>
              <a:gd name="connsiteY7" fmla="*/ 141215 h 437043"/>
              <a:gd name="connsiteX8" fmla="*/ 159160 w 723403"/>
              <a:gd name="connsiteY8" fmla="*/ 0 h 437043"/>
              <a:gd name="connsiteX9" fmla="*/ 297393 w 723403"/>
              <a:gd name="connsiteY9" fmla="*/ 141085 h 437043"/>
              <a:gd name="connsiteX10" fmla="*/ 392912 w 723403"/>
              <a:gd name="connsiteY10" fmla="*/ 224649 h 437043"/>
              <a:gd name="connsiteX0" fmla="*/ 392912 w 723403"/>
              <a:gd name="connsiteY0" fmla="*/ 224649 h 437043"/>
              <a:gd name="connsiteX1" fmla="*/ 552149 w 723403"/>
              <a:gd name="connsiteY1" fmla="*/ 182437 h 437043"/>
              <a:gd name="connsiteX2" fmla="*/ 578100 w 723403"/>
              <a:gd name="connsiteY2" fmla="*/ 26023 h 437043"/>
              <a:gd name="connsiteX3" fmla="*/ 723403 w 723403"/>
              <a:gd name="connsiteY3" fmla="*/ 188438 h 437043"/>
              <a:gd name="connsiteX4" fmla="*/ 705956 w 723403"/>
              <a:gd name="connsiteY4" fmla="*/ 372765 h 437043"/>
              <a:gd name="connsiteX5" fmla="*/ 511400 w 723403"/>
              <a:gd name="connsiteY5" fmla="*/ 437043 h 437043"/>
              <a:gd name="connsiteX6" fmla="*/ 75093 w 723403"/>
              <a:gd name="connsiteY6" fmla="*/ 375223 h 437043"/>
              <a:gd name="connsiteX7" fmla="*/ 0 w 723403"/>
              <a:gd name="connsiteY7" fmla="*/ 141215 h 437043"/>
              <a:gd name="connsiteX8" fmla="*/ 159160 w 723403"/>
              <a:gd name="connsiteY8" fmla="*/ 0 h 437043"/>
              <a:gd name="connsiteX9" fmla="*/ 297393 w 723403"/>
              <a:gd name="connsiteY9" fmla="*/ 141085 h 437043"/>
              <a:gd name="connsiteX10" fmla="*/ 392912 w 723403"/>
              <a:gd name="connsiteY10" fmla="*/ 224649 h 437043"/>
              <a:gd name="connsiteX0" fmla="*/ 437267 w 723403"/>
              <a:gd name="connsiteY0" fmla="*/ 262180 h 437043"/>
              <a:gd name="connsiteX1" fmla="*/ 552149 w 723403"/>
              <a:gd name="connsiteY1" fmla="*/ 182437 h 437043"/>
              <a:gd name="connsiteX2" fmla="*/ 578100 w 723403"/>
              <a:gd name="connsiteY2" fmla="*/ 26023 h 437043"/>
              <a:gd name="connsiteX3" fmla="*/ 723403 w 723403"/>
              <a:gd name="connsiteY3" fmla="*/ 188438 h 437043"/>
              <a:gd name="connsiteX4" fmla="*/ 705956 w 723403"/>
              <a:gd name="connsiteY4" fmla="*/ 372765 h 437043"/>
              <a:gd name="connsiteX5" fmla="*/ 511400 w 723403"/>
              <a:gd name="connsiteY5" fmla="*/ 437043 h 437043"/>
              <a:gd name="connsiteX6" fmla="*/ 75093 w 723403"/>
              <a:gd name="connsiteY6" fmla="*/ 375223 h 437043"/>
              <a:gd name="connsiteX7" fmla="*/ 0 w 723403"/>
              <a:gd name="connsiteY7" fmla="*/ 141215 h 437043"/>
              <a:gd name="connsiteX8" fmla="*/ 159160 w 723403"/>
              <a:gd name="connsiteY8" fmla="*/ 0 h 437043"/>
              <a:gd name="connsiteX9" fmla="*/ 297393 w 723403"/>
              <a:gd name="connsiteY9" fmla="*/ 141085 h 437043"/>
              <a:gd name="connsiteX10" fmla="*/ 437267 w 723403"/>
              <a:gd name="connsiteY10" fmla="*/ 262180 h 437043"/>
              <a:gd name="connsiteX0" fmla="*/ 437267 w 723403"/>
              <a:gd name="connsiteY0" fmla="*/ 262180 h 437043"/>
              <a:gd name="connsiteX1" fmla="*/ 552149 w 723403"/>
              <a:gd name="connsiteY1" fmla="*/ 182437 h 437043"/>
              <a:gd name="connsiteX2" fmla="*/ 578100 w 723403"/>
              <a:gd name="connsiteY2" fmla="*/ 26023 h 437043"/>
              <a:gd name="connsiteX3" fmla="*/ 723403 w 723403"/>
              <a:gd name="connsiteY3" fmla="*/ 188438 h 437043"/>
              <a:gd name="connsiteX4" fmla="*/ 705956 w 723403"/>
              <a:gd name="connsiteY4" fmla="*/ 372765 h 437043"/>
              <a:gd name="connsiteX5" fmla="*/ 511400 w 723403"/>
              <a:gd name="connsiteY5" fmla="*/ 437043 h 437043"/>
              <a:gd name="connsiteX6" fmla="*/ 75093 w 723403"/>
              <a:gd name="connsiteY6" fmla="*/ 375223 h 437043"/>
              <a:gd name="connsiteX7" fmla="*/ 0 w 723403"/>
              <a:gd name="connsiteY7" fmla="*/ 141215 h 437043"/>
              <a:gd name="connsiteX8" fmla="*/ 159160 w 723403"/>
              <a:gd name="connsiteY8" fmla="*/ 0 h 437043"/>
              <a:gd name="connsiteX9" fmla="*/ 283745 w 723403"/>
              <a:gd name="connsiteY9" fmla="*/ 199088 h 437043"/>
              <a:gd name="connsiteX10" fmla="*/ 437267 w 723403"/>
              <a:gd name="connsiteY10" fmla="*/ 262180 h 437043"/>
              <a:gd name="connsiteX0" fmla="*/ 437267 w 723403"/>
              <a:gd name="connsiteY0" fmla="*/ 262180 h 437043"/>
              <a:gd name="connsiteX1" fmla="*/ 552149 w 723403"/>
              <a:gd name="connsiteY1" fmla="*/ 182437 h 437043"/>
              <a:gd name="connsiteX2" fmla="*/ 578100 w 723403"/>
              <a:gd name="connsiteY2" fmla="*/ 26023 h 437043"/>
              <a:gd name="connsiteX3" fmla="*/ 723403 w 723403"/>
              <a:gd name="connsiteY3" fmla="*/ 188438 h 437043"/>
              <a:gd name="connsiteX4" fmla="*/ 705956 w 723403"/>
              <a:gd name="connsiteY4" fmla="*/ 372765 h 437043"/>
              <a:gd name="connsiteX5" fmla="*/ 511400 w 723403"/>
              <a:gd name="connsiteY5" fmla="*/ 437043 h 437043"/>
              <a:gd name="connsiteX6" fmla="*/ 75093 w 723403"/>
              <a:gd name="connsiteY6" fmla="*/ 375223 h 437043"/>
              <a:gd name="connsiteX7" fmla="*/ 0 w 723403"/>
              <a:gd name="connsiteY7" fmla="*/ 141215 h 437043"/>
              <a:gd name="connsiteX8" fmla="*/ 159160 w 723403"/>
              <a:gd name="connsiteY8" fmla="*/ 0 h 437043"/>
              <a:gd name="connsiteX9" fmla="*/ 283745 w 723403"/>
              <a:gd name="connsiteY9" fmla="*/ 212736 h 437043"/>
              <a:gd name="connsiteX10" fmla="*/ 437267 w 723403"/>
              <a:gd name="connsiteY10" fmla="*/ 262180 h 437043"/>
              <a:gd name="connsiteX0" fmla="*/ 437267 w 723403"/>
              <a:gd name="connsiteY0" fmla="*/ 296299 h 437043"/>
              <a:gd name="connsiteX1" fmla="*/ 552149 w 723403"/>
              <a:gd name="connsiteY1" fmla="*/ 182437 h 437043"/>
              <a:gd name="connsiteX2" fmla="*/ 578100 w 723403"/>
              <a:gd name="connsiteY2" fmla="*/ 26023 h 437043"/>
              <a:gd name="connsiteX3" fmla="*/ 723403 w 723403"/>
              <a:gd name="connsiteY3" fmla="*/ 188438 h 437043"/>
              <a:gd name="connsiteX4" fmla="*/ 705956 w 723403"/>
              <a:gd name="connsiteY4" fmla="*/ 372765 h 437043"/>
              <a:gd name="connsiteX5" fmla="*/ 511400 w 723403"/>
              <a:gd name="connsiteY5" fmla="*/ 437043 h 437043"/>
              <a:gd name="connsiteX6" fmla="*/ 75093 w 723403"/>
              <a:gd name="connsiteY6" fmla="*/ 375223 h 437043"/>
              <a:gd name="connsiteX7" fmla="*/ 0 w 723403"/>
              <a:gd name="connsiteY7" fmla="*/ 141215 h 437043"/>
              <a:gd name="connsiteX8" fmla="*/ 159160 w 723403"/>
              <a:gd name="connsiteY8" fmla="*/ 0 h 437043"/>
              <a:gd name="connsiteX9" fmla="*/ 283745 w 723403"/>
              <a:gd name="connsiteY9" fmla="*/ 212736 h 437043"/>
              <a:gd name="connsiteX10" fmla="*/ 437267 w 723403"/>
              <a:gd name="connsiteY10" fmla="*/ 296299 h 437043"/>
              <a:gd name="connsiteX0" fmla="*/ 437267 w 723403"/>
              <a:gd name="connsiteY0" fmla="*/ 296299 h 437043"/>
              <a:gd name="connsiteX1" fmla="*/ 576033 w 723403"/>
              <a:gd name="connsiteY1" fmla="*/ 199497 h 437043"/>
              <a:gd name="connsiteX2" fmla="*/ 578100 w 723403"/>
              <a:gd name="connsiteY2" fmla="*/ 26023 h 437043"/>
              <a:gd name="connsiteX3" fmla="*/ 723403 w 723403"/>
              <a:gd name="connsiteY3" fmla="*/ 188438 h 437043"/>
              <a:gd name="connsiteX4" fmla="*/ 705956 w 723403"/>
              <a:gd name="connsiteY4" fmla="*/ 372765 h 437043"/>
              <a:gd name="connsiteX5" fmla="*/ 511400 w 723403"/>
              <a:gd name="connsiteY5" fmla="*/ 437043 h 437043"/>
              <a:gd name="connsiteX6" fmla="*/ 75093 w 723403"/>
              <a:gd name="connsiteY6" fmla="*/ 375223 h 437043"/>
              <a:gd name="connsiteX7" fmla="*/ 0 w 723403"/>
              <a:gd name="connsiteY7" fmla="*/ 141215 h 437043"/>
              <a:gd name="connsiteX8" fmla="*/ 159160 w 723403"/>
              <a:gd name="connsiteY8" fmla="*/ 0 h 437043"/>
              <a:gd name="connsiteX9" fmla="*/ 283745 w 723403"/>
              <a:gd name="connsiteY9" fmla="*/ 212736 h 437043"/>
              <a:gd name="connsiteX10" fmla="*/ 437267 w 723403"/>
              <a:gd name="connsiteY10" fmla="*/ 296299 h 437043"/>
              <a:gd name="connsiteX0" fmla="*/ 437267 w 705956"/>
              <a:gd name="connsiteY0" fmla="*/ 296299 h 437043"/>
              <a:gd name="connsiteX1" fmla="*/ 576033 w 705956"/>
              <a:gd name="connsiteY1" fmla="*/ 199497 h 437043"/>
              <a:gd name="connsiteX2" fmla="*/ 578100 w 705956"/>
              <a:gd name="connsiteY2" fmla="*/ 26023 h 437043"/>
              <a:gd name="connsiteX3" fmla="*/ 702932 w 705956"/>
              <a:gd name="connsiteY3" fmla="*/ 51961 h 437043"/>
              <a:gd name="connsiteX4" fmla="*/ 705956 w 705956"/>
              <a:gd name="connsiteY4" fmla="*/ 372765 h 437043"/>
              <a:gd name="connsiteX5" fmla="*/ 511400 w 705956"/>
              <a:gd name="connsiteY5" fmla="*/ 437043 h 437043"/>
              <a:gd name="connsiteX6" fmla="*/ 75093 w 705956"/>
              <a:gd name="connsiteY6" fmla="*/ 375223 h 437043"/>
              <a:gd name="connsiteX7" fmla="*/ 0 w 705956"/>
              <a:gd name="connsiteY7" fmla="*/ 141215 h 437043"/>
              <a:gd name="connsiteX8" fmla="*/ 159160 w 705956"/>
              <a:gd name="connsiteY8" fmla="*/ 0 h 437043"/>
              <a:gd name="connsiteX9" fmla="*/ 283745 w 705956"/>
              <a:gd name="connsiteY9" fmla="*/ 212736 h 437043"/>
              <a:gd name="connsiteX10" fmla="*/ 437267 w 705956"/>
              <a:gd name="connsiteY10" fmla="*/ 296299 h 437043"/>
              <a:gd name="connsiteX0" fmla="*/ 437267 w 702932"/>
              <a:gd name="connsiteY0" fmla="*/ 296299 h 437043"/>
              <a:gd name="connsiteX1" fmla="*/ 576033 w 702932"/>
              <a:gd name="connsiteY1" fmla="*/ 199497 h 437043"/>
              <a:gd name="connsiteX2" fmla="*/ 578100 w 702932"/>
              <a:gd name="connsiteY2" fmla="*/ 26023 h 437043"/>
              <a:gd name="connsiteX3" fmla="*/ 702932 w 702932"/>
              <a:gd name="connsiteY3" fmla="*/ 51961 h 437043"/>
              <a:gd name="connsiteX4" fmla="*/ 671836 w 702932"/>
              <a:gd name="connsiteY4" fmla="*/ 331822 h 437043"/>
              <a:gd name="connsiteX5" fmla="*/ 511400 w 702932"/>
              <a:gd name="connsiteY5" fmla="*/ 437043 h 437043"/>
              <a:gd name="connsiteX6" fmla="*/ 75093 w 702932"/>
              <a:gd name="connsiteY6" fmla="*/ 375223 h 437043"/>
              <a:gd name="connsiteX7" fmla="*/ 0 w 702932"/>
              <a:gd name="connsiteY7" fmla="*/ 141215 h 437043"/>
              <a:gd name="connsiteX8" fmla="*/ 159160 w 702932"/>
              <a:gd name="connsiteY8" fmla="*/ 0 h 437043"/>
              <a:gd name="connsiteX9" fmla="*/ 283745 w 702932"/>
              <a:gd name="connsiteY9" fmla="*/ 212736 h 437043"/>
              <a:gd name="connsiteX10" fmla="*/ 437267 w 702932"/>
              <a:gd name="connsiteY10" fmla="*/ 296299 h 437043"/>
              <a:gd name="connsiteX0" fmla="*/ 437267 w 733639"/>
              <a:gd name="connsiteY0" fmla="*/ 296299 h 437043"/>
              <a:gd name="connsiteX1" fmla="*/ 576033 w 733639"/>
              <a:gd name="connsiteY1" fmla="*/ 199497 h 437043"/>
              <a:gd name="connsiteX2" fmla="*/ 578100 w 733639"/>
              <a:gd name="connsiteY2" fmla="*/ 26023 h 437043"/>
              <a:gd name="connsiteX3" fmla="*/ 733639 w 733639"/>
              <a:gd name="connsiteY3" fmla="*/ 55373 h 437043"/>
              <a:gd name="connsiteX4" fmla="*/ 671836 w 733639"/>
              <a:gd name="connsiteY4" fmla="*/ 331822 h 437043"/>
              <a:gd name="connsiteX5" fmla="*/ 511400 w 733639"/>
              <a:gd name="connsiteY5" fmla="*/ 437043 h 437043"/>
              <a:gd name="connsiteX6" fmla="*/ 75093 w 733639"/>
              <a:gd name="connsiteY6" fmla="*/ 375223 h 437043"/>
              <a:gd name="connsiteX7" fmla="*/ 0 w 733639"/>
              <a:gd name="connsiteY7" fmla="*/ 141215 h 437043"/>
              <a:gd name="connsiteX8" fmla="*/ 159160 w 733639"/>
              <a:gd name="connsiteY8" fmla="*/ 0 h 437043"/>
              <a:gd name="connsiteX9" fmla="*/ 283745 w 733639"/>
              <a:gd name="connsiteY9" fmla="*/ 212736 h 437043"/>
              <a:gd name="connsiteX10" fmla="*/ 437267 w 733639"/>
              <a:gd name="connsiteY10" fmla="*/ 296299 h 437043"/>
              <a:gd name="connsiteX0" fmla="*/ 437267 w 733639"/>
              <a:gd name="connsiteY0" fmla="*/ 296299 h 437043"/>
              <a:gd name="connsiteX1" fmla="*/ 576033 w 733639"/>
              <a:gd name="connsiteY1" fmla="*/ 199497 h 437043"/>
              <a:gd name="connsiteX2" fmla="*/ 578100 w 733639"/>
              <a:gd name="connsiteY2" fmla="*/ 26023 h 437043"/>
              <a:gd name="connsiteX3" fmla="*/ 733639 w 733639"/>
              <a:gd name="connsiteY3" fmla="*/ 55373 h 437043"/>
              <a:gd name="connsiteX4" fmla="*/ 692308 w 733639"/>
              <a:gd name="connsiteY4" fmla="*/ 331822 h 437043"/>
              <a:gd name="connsiteX5" fmla="*/ 511400 w 733639"/>
              <a:gd name="connsiteY5" fmla="*/ 437043 h 437043"/>
              <a:gd name="connsiteX6" fmla="*/ 75093 w 733639"/>
              <a:gd name="connsiteY6" fmla="*/ 375223 h 437043"/>
              <a:gd name="connsiteX7" fmla="*/ 0 w 733639"/>
              <a:gd name="connsiteY7" fmla="*/ 141215 h 437043"/>
              <a:gd name="connsiteX8" fmla="*/ 159160 w 733639"/>
              <a:gd name="connsiteY8" fmla="*/ 0 h 437043"/>
              <a:gd name="connsiteX9" fmla="*/ 283745 w 733639"/>
              <a:gd name="connsiteY9" fmla="*/ 212736 h 437043"/>
              <a:gd name="connsiteX10" fmla="*/ 437267 w 733639"/>
              <a:gd name="connsiteY10" fmla="*/ 296299 h 437043"/>
              <a:gd name="connsiteX0" fmla="*/ 437267 w 733639"/>
              <a:gd name="connsiteY0" fmla="*/ 296299 h 437043"/>
              <a:gd name="connsiteX1" fmla="*/ 576033 w 733639"/>
              <a:gd name="connsiteY1" fmla="*/ 199497 h 437043"/>
              <a:gd name="connsiteX2" fmla="*/ 578100 w 733639"/>
              <a:gd name="connsiteY2" fmla="*/ 26023 h 437043"/>
              <a:gd name="connsiteX3" fmla="*/ 733639 w 733639"/>
              <a:gd name="connsiteY3" fmla="*/ 55373 h 437043"/>
              <a:gd name="connsiteX4" fmla="*/ 692308 w 733639"/>
              <a:gd name="connsiteY4" fmla="*/ 331822 h 437043"/>
              <a:gd name="connsiteX5" fmla="*/ 511400 w 733639"/>
              <a:gd name="connsiteY5" fmla="*/ 437043 h 437043"/>
              <a:gd name="connsiteX6" fmla="*/ 259338 w 733639"/>
              <a:gd name="connsiteY6" fmla="*/ 409343 h 437043"/>
              <a:gd name="connsiteX7" fmla="*/ 0 w 733639"/>
              <a:gd name="connsiteY7" fmla="*/ 141215 h 437043"/>
              <a:gd name="connsiteX8" fmla="*/ 159160 w 733639"/>
              <a:gd name="connsiteY8" fmla="*/ 0 h 437043"/>
              <a:gd name="connsiteX9" fmla="*/ 283745 w 733639"/>
              <a:gd name="connsiteY9" fmla="*/ 212736 h 437043"/>
              <a:gd name="connsiteX10" fmla="*/ 437267 w 733639"/>
              <a:gd name="connsiteY10" fmla="*/ 296299 h 437043"/>
              <a:gd name="connsiteX0" fmla="*/ 369028 w 665400"/>
              <a:gd name="connsiteY0" fmla="*/ 296299 h 437043"/>
              <a:gd name="connsiteX1" fmla="*/ 507794 w 665400"/>
              <a:gd name="connsiteY1" fmla="*/ 199497 h 437043"/>
              <a:gd name="connsiteX2" fmla="*/ 509861 w 665400"/>
              <a:gd name="connsiteY2" fmla="*/ 26023 h 437043"/>
              <a:gd name="connsiteX3" fmla="*/ 665400 w 665400"/>
              <a:gd name="connsiteY3" fmla="*/ 55373 h 437043"/>
              <a:gd name="connsiteX4" fmla="*/ 624069 w 665400"/>
              <a:gd name="connsiteY4" fmla="*/ 331822 h 437043"/>
              <a:gd name="connsiteX5" fmla="*/ 443161 w 665400"/>
              <a:gd name="connsiteY5" fmla="*/ 437043 h 437043"/>
              <a:gd name="connsiteX6" fmla="*/ 191099 w 665400"/>
              <a:gd name="connsiteY6" fmla="*/ 409343 h 437043"/>
              <a:gd name="connsiteX7" fmla="*/ 0 w 665400"/>
              <a:gd name="connsiteY7" fmla="*/ 209454 h 437043"/>
              <a:gd name="connsiteX8" fmla="*/ 90921 w 665400"/>
              <a:gd name="connsiteY8" fmla="*/ 0 h 437043"/>
              <a:gd name="connsiteX9" fmla="*/ 215506 w 665400"/>
              <a:gd name="connsiteY9" fmla="*/ 212736 h 437043"/>
              <a:gd name="connsiteX10" fmla="*/ 369028 w 665400"/>
              <a:gd name="connsiteY10" fmla="*/ 296299 h 437043"/>
              <a:gd name="connsiteX0" fmla="*/ 369028 w 665400"/>
              <a:gd name="connsiteY0" fmla="*/ 270276 h 411020"/>
              <a:gd name="connsiteX1" fmla="*/ 507794 w 665400"/>
              <a:gd name="connsiteY1" fmla="*/ 173474 h 411020"/>
              <a:gd name="connsiteX2" fmla="*/ 509861 w 665400"/>
              <a:gd name="connsiteY2" fmla="*/ 0 h 411020"/>
              <a:gd name="connsiteX3" fmla="*/ 665400 w 665400"/>
              <a:gd name="connsiteY3" fmla="*/ 29350 h 411020"/>
              <a:gd name="connsiteX4" fmla="*/ 624069 w 665400"/>
              <a:gd name="connsiteY4" fmla="*/ 305799 h 411020"/>
              <a:gd name="connsiteX5" fmla="*/ 443161 w 665400"/>
              <a:gd name="connsiteY5" fmla="*/ 411020 h 411020"/>
              <a:gd name="connsiteX6" fmla="*/ 191099 w 665400"/>
              <a:gd name="connsiteY6" fmla="*/ 383320 h 411020"/>
              <a:gd name="connsiteX7" fmla="*/ 0 w 665400"/>
              <a:gd name="connsiteY7" fmla="*/ 183431 h 411020"/>
              <a:gd name="connsiteX8" fmla="*/ 193279 w 665400"/>
              <a:gd name="connsiteY8" fmla="*/ 86571 h 411020"/>
              <a:gd name="connsiteX9" fmla="*/ 215506 w 665400"/>
              <a:gd name="connsiteY9" fmla="*/ 186713 h 411020"/>
              <a:gd name="connsiteX10" fmla="*/ 369028 w 665400"/>
              <a:gd name="connsiteY10" fmla="*/ 270276 h 411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5400" h="411020">
                <a:moveTo>
                  <a:pt x="369028" y="270276"/>
                </a:moveTo>
                <a:lnTo>
                  <a:pt x="507794" y="173474"/>
                </a:lnTo>
                <a:lnTo>
                  <a:pt x="509861" y="0"/>
                </a:lnTo>
                <a:lnTo>
                  <a:pt x="665400" y="29350"/>
                </a:lnTo>
                <a:lnTo>
                  <a:pt x="624069" y="305799"/>
                </a:lnTo>
                <a:lnTo>
                  <a:pt x="443161" y="411020"/>
                </a:lnTo>
                <a:lnTo>
                  <a:pt x="191099" y="383320"/>
                </a:lnTo>
                <a:lnTo>
                  <a:pt x="0" y="183431"/>
                </a:lnTo>
                <a:lnTo>
                  <a:pt x="193279" y="86571"/>
                </a:lnTo>
                <a:lnTo>
                  <a:pt x="215506" y="186713"/>
                </a:lnTo>
                <a:lnTo>
                  <a:pt x="369028" y="270276"/>
                </a:lnTo>
                <a:close/>
              </a:path>
            </a:pathLst>
          </a:custGeom>
          <a:pattFill prst="wdUpDiag">
            <a:fgClr>
              <a:schemeClr val="accent4">
                <a:lumMod val="50000"/>
              </a:schemeClr>
            </a:fgClr>
            <a:bgClr>
              <a:schemeClr val="tx2">
                <a:lumMod val="60000"/>
                <a:lumOff val="4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Vrije vorm: vorm 12">
            <a:extLst>
              <a:ext uri="{FF2B5EF4-FFF2-40B4-BE49-F238E27FC236}">
                <a16:creationId xmlns="" xmlns:a16="http://schemas.microsoft.com/office/drawing/2014/main" id="{14EFD6A5-1719-4C7C-89D1-9281F4BB57C3}"/>
              </a:ext>
            </a:extLst>
          </p:cNvPr>
          <p:cNvSpPr/>
          <p:nvPr/>
        </p:nvSpPr>
        <p:spPr>
          <a:xfrm>
            <a:off x="2907030" y="1002030"/>
            <a:ext cx="1299210" cy="1070610"/>
          </a:xfrm>
          <a:custGeom>
            <a:avLst/>
            <a:gdLst>
              <a:gd name="connsiteX0" fmla="*/ 1295400 w 1299210"/>
              <a:gd name="connsiteY0" fmla="*/ 701040 h 1070610"/>
              <a:gd name="connsiteX1" fmla="*/ 1299210 w 1299210"/>
              <a:gd name="connsiteY1" fmla="*/ 838200 h 1070610"/>
              <a:gd name="connsiteX2" fmla="*/ 1242060 w 1299210"/>
              <a:gd name="connsiteY2" fmla="*/ 971550 h 1070610"/>
              <a:gd name="connsiteX3" fmla="*/ 1188720 w 1299210"/>
              <a:gd name="connsiteY3" fmla="*/ 1036320 h 1070610"/>
              <a:gd name="connsiteX4" fmla="*/ 1062990 w 1299210"/>
              <a:gd name="connsiteY4" fmla="*/ 1070610 h 1070610"/>
              <a:gd name="connsiteX5" fmla="*/ 910590 w 1299210"/>
              <a:gd name="connsiteY5" fmla="*/ 1032510 h 1070610"/>
              <a:gd name="connsiteX6" fmla="*/ 853440 w 1299210"/>
              <a:gd name="connsiteY6" fmla="*/ 975360 h 1070610"/>
              <a:gd name="connsiteX7" fmla="*/ 803910 w 1299210"/>
              <a:gd name="connsiteY7" fmla="*/ 861060 h 1070610"/>
              <a:gd name="connsiteX8" fmla="*/ 758190 w 1299210"/>
              <a:gd name="connsiteY8" fmla="*/ 735330 h 1070610"/>
              <a:gd name="connsiteX9" fmla="*/ 689610 w 1299210"/>
              <a:gd name="connsiteY9" fmla="*/ 647700 h 1070610"/>
              <a:gd name="connsiteX10" fmla="*/ 571500 w 1299210"/>
              <a:gd name="connsiteY10" fmla="*/ 590550 h 1070610"/>
              <a:gd name="connsiteX11" fmla="*/ 480060 w 1299210"/>
              <a:gd name="connsiteY11" fmla="*/ 491490 h 1070610"/>
              <a:gd name="connsiteX12" fmla="*/ 411480 w 1299210"/>
              <a:gd name="connsiteY12" fmla="*/ 396240 h 1070610"/>
              <a:gd name="connsiteX13" fmla="*/ 365760 w 1299210"/>
              <a:gd name="connsiteY13" fmla="*/ 335280 h 1070610"/>
              <a:gd name="connsiteX14" fmla="*/ 312420 w 1299210"/>
              <a:gd name="connsiteY14" fmla="*/ 304800 h 1070610"/>
              <a:gd name="connsiteX15" fmla="*/ 205740 w 1299210"/>
              <a:gd name="connsiteY15" fmla="*/ 182880 h 1070610"/>
              <a:gd name="connsiteX16" fmla="*/ 152400 w 1299210"/>
              <a:gd name="connsiteY16" fmla="*/ 95250 h 1070610"/>
              <a:gd name="connsiteX17" fmla="*/ 99060 w 1299210"/>
              <a:gd name="connsiteY17" fmla="*/ 80010 h 1070610"/>
              <a:gd name="connsiteX18" fmla="*/ 53340 w 1299210"/>
              <a:gd name="connsiteY18" fmla="*/ 64770 h 1070610"/>
              <a:gd name="connsiteX19" fmla="*/ 0 w 1299210"/>
              <a:gd name="connsiteY19" fmla="*/ 0 h 1070610"/>
              <a:gd name="connsiteX20" fmla="*/ 0 w 1299210"/>
              <a:gd name="connsiteY20" fmla="*/ 0 h 107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99210" h="1070610">
                <a:moveTo>
                  <a:pt x="1295400" y="701040"/>
                </a:moveTo>
                <a:lnTo>
                  <a:pt x="1299210" y="838200"/>
                </a:lnTo>
                <a:lnTo>
                  <a:pt x="1242060" y="971550"/>
                </a:lnTo>
                <a:lnTo>
                  <a:pt x="1188720" y="1036320"/>
                </a:lnTo>
                <a:lnTo>
                  <a:pt x="1062990" y="1070610"/>
                </a:lnTo>
                <a:lnTo>
                  <a:pt x="910590" y="1032510"/>
                </a:lnTo>
                <a:lnTo>
                  <a:pt x="853440" y="975360"/>
                </a:lnTo>
                <a:lnTo>
                  <a:pt x="803910" y="861060"/>
                </a:lnTo>
                <a:lnTo>
                  <a:pt x="758190" y="735330"/>
                </a:lnTo>
                <a:lnTo>
                  <a:pt x="689610" y="647700"/>
                </a:lnTo>
                <a:lnTo>
                  <a:pt x="571500" y="590550"/>
                </a:lnTo>
                <a:lnTo>
                  <a:pt x="480060" y="491490"/>
                </a:lnTo>
                <a:lnTo>
                  <a:pt x="411480" y="396240"/>
                </a:lnTo>
                <a:lnTo>
                  <a:pt x="365760" y="335280"/>
                </a:lnTo>
                <a:lnTo>
                  <a:pt x="312420" y="304800"/>
                </a:lnTo>
                <a:lnTo>
                  <a:pt x="205740" y="182880"/>
                </a:lnTo>
                <a:lnTo>
                  <a:pt x="152400" y="95250"/>
                </a:lnTo>
                <a:lnTo>
                  <a:pt x="99060" y="80010"/>
                </a:lnTo>
                <a:lnTo>
                  <a:pt x="53340" y="6477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chemeClr val="accent4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1" name="Vrije vorm: vorm 110">
            <a:extLst>
              <a:ext uri="{FF2B5EF4-FFF2-40B4-BE49-F238E27FC236}">
                <a16:creationId xmlns="" xmlns:a16="http://schemas.microsoft.com/office/drawing/2014/main" id="{BF8918E1-546F-4E6D-9370-ECB6318B2C3F}"/>
              </a:ext>
            </a:extLst>
          </p:cNvPr>
          <p:cNvSpPr/>
          <p:nvPr/>
        </p:nvSpPr>
        <p:spPr>
          <a:xfrm>
            <a:off x="5469904" y="1021385"/>
            <a:ext cx="1299210" cy="1070610"/>
          </a:xfrm>
          <a:custGeom>
            <a:avLst/>
            <a:gdLst>
              <a:gd name="connsiteX0" fmla="*/ 1295400 w 1299210"/>
              <a:gd name="connsiteY0" fmla="*/ 701040 h 1070610"/>
              <a:gd name="connsiteX1" fmla="*/ 1299210 w 1299210"/>
              <a:gd name="connsiteY1" fmla="*/ 838200 h 1070610"/>
              <a:gd name="connsiteX2" fmla="*/ 1242060 w 1299210"/>
              <a:gd name="connsiteY2" fmla="*/ 971550 h 1070610"/>
              <a:gd name="connsiteX3" fmla="*/ 1188720 w 1299210"/>
              <a:gd name="connsiteY3" fmla="*/ 1036320 h 1070610"/>
              <a:gd name="connsiteX4" fmla="*/ 1062990 w 1299210"/>
              <a:gd name="connsiteY4" fmla="*/ 1070610 h 1070610"/>
              <a:gd name="connsiteX5" fmla="*/ 910590 w 1299210"/>
              <a:gd name="connsiteY5" fmla="*/ 1032510 h 1070610"/>
              <a:gd name="connsiteX6" fmla="*/ 853440 w 1299210"/>
              <a:gd name="connsiteY6" fmla="*/ 975360 h 1070610"/>
              <a:gd name="connsiteX7" fmla="*/ 803910 w 1299210"/>
              <a:gd name="connsiteY7" fmla="*/ 861060 h 1070610"/>
              <a:gd name="connsiteX8" fmla="*/ 758190 w 1299210"/>
              <a:gd name="connsiteY8" fmla="*/ 735330 h 1070610"/>
              <a:gd name="connsiteX9" fmla="*/ 689610 w 1299210"/>
              <a:gd name="connsiteY9" fmla="*/ 647700 h 1070610"/>
              <a:gd name="connsiteX10" fmla="*/ 571500 w 1299210"/>
              <a:gd name="connsiteY10" fmla="*/ 590550 h 1070610"/>
              <a:gd name="connsiteX11" fmla="*/ 480060 w 1299210"/>
              <a:gd name="connsiteY11" fmla="*/ 491490 h 1070610"/>
              <a:gd name="connsiteX12" fmla="*/ 411480 w 1299210"/>
              <a:gd name="connsiteY12" fmla="*/ 396240 h 1070610"/>
              <a:gd name="connsiteX13" fmla="*/ 365760 w 1299210"/>
              <a:gd name="connsiteY13" fmla="*/ 335280 h 1070610"/>
              <a:gd name="connsiteX14" fmla="*/ 312420 w 1299210"/>
              <a:gd name="connsiteY14" fmla="*/ 304800 h 1070610"/>
              <a:gd name="connsiteX15" fmla="*/ 205740 w 1299210"/>
              <a:gd name="connsiteY15" fmla="*/ 182880 h 1070610"/>
              <a:gd name="connsiteX16" fmla="*/ 152400 w 1299210"/>
              <a:gd name="connsiteY16" fmla="*/ 95250 h 1070610"/>
              <a:gd name="connsiteX17" fmla="*/ 99060 w 1299210"/>
              <a:gd name="connsiteY17" fmla="*/ 80010 h 1070610"/>
              <a:gd name="connsiteX18" fmla="*/ 53340 w 1299210"/>
              <a:gd name="connsiteY18" fmla="*/ 64770 h 1070610"/>
              <a:gd name="connsiteX19" fmla="*/ 0 w 1299210"/>
              <a:gd name="connsiteY19" fmla="*/ 0 h 1070610"/>
              <a:gd name="connsiteX20" fmla="*/ 0 w 1299210"/>
              <a:gd name="connsiteY20" fmla="*/ 0 h 107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99210" h="1070610">
                <a:moveTo>
                  <a:pt x="1295400" y="701040"/>
                </a:moveTo>
                <a:lnTo>
                  <a:pt x="1299210" y="838200"/>
                </a:lnTo>
                <a:lnTo>
                  <a:pt x="1242060" y="971550"/>
                </a:lnTo>
                <a:lnTo>
                  <a:pt x="1188720" y="1036320"/>
                </a:lnTo>
                <a:lnTo>
                  <a:pt x="1062990" y="1070610"/>
                </a:lnTo>
                <a:lnTo>
                  <a:pt x="910590" y="1032510"/>
                </a:lnTo>
                <a:lnTo>
                  <a:pt x="853440" y="975360"/>
                </a:lnTo>
                <a:lnTo>
                  <a:pt x="803910" y="861060"/>
                </a:lnTo>
                <a:lnTo>
                  <a:pt x="758190" y="735330"/>
                </a:lnTo>
                <a:lnTo>
                  <a:pt x="689610" y="647700"/>
                </a:lnTo>
                <a:lnTo>
                  <a:pt x="571500" y="590550"/>
                </a:lnTo>
                <a:lnTo>
                  <a:pt x="480060" y="491490"/>
                </a:lnTo>
                <a:lnTo>
                  <a:pt x="411480" y="396240"/>
                </a:lnTo>
                <a:lnTo>
                  <a:pt x="365760" y="335280"/>
                </a:lnTo>
                <a:lnTo>
                  <a:pt x="312420" y="304800"/>
                </a:lnTo>
                <a:lnTo>
                  <a:pt x="205740" y="182880"/>
                </a:lnTo>
                <a:lnTo>
                  <a:pt x="152400" y="95250"/>
                </a:lnTo>
                <a:lnTo>
                  <a:pt x="99060" y="80010"/>
                </a:lnTo>
                <a:lnTo>
                  <a:pt x="53340" y="6477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chemeClr val="accent4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Pijl: omlaag 14">
            <a:extLst>
              <a:ext uri="{FF2B5EF4-FFF2-40B4-BE49-F238E27FC236}">
                <a16:creationId xmlns="" xmlns:a16="http://schemas.microsoft.com/office/drawing/2014/main" id="{0916597C-F556-49E1-A5B7-9246EDA58064}"/>
              </a:ext>
            </a:extLst>
          </p:cNvPr>
          <p:cNvSpPr/>
          <p:nvPr/>
        </p:nvSpPr>
        <p:spPr>
          <a:xfrm rot="17052566">
            <a:off x="6763851" y="1861923"/>
            <a:ext cx="159547" cy="68580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2" name="Pijl: omlaag 111">
            <a:extLst>
              <a:ext uri="{FF2B5EF4-FFF2-40B4-BE49-F238E27FC236}">
                <a16:creationId xmlns="" xmlns:a16="http://schemas.microsoft.com/office/drawing/2014/main" id="{3709B85C-ECB1-407B-B64F-43CF1CB3BF20}"/>
              </a:ext>
            </a:extLst>
          </p:cNvPr>
          <p:cNvSpPr/>
          <p:nvPr/>
        </p:nvSpPr>
        <p:spPr>
          <a:xfrm rot="18526671">
            <a:off x="6666981" y="2045746"/>
            <a:ext cx="159547" cy="68580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3" name="Pijl: omlaag 112">
            <a:extLst>
              <a:ext uri="{FF2B5EF4-FFF2-40B4-BE49-F238E27FC236}">
                <a16:creationId xmlns="" xmlns:a16="http://schemas.microsoft.com/office/drawing/2014/main" id="{F00D9E4E-D7D0-48A9-B02F-97B14F62EAEB}"/>
              </a:ext>
            </a:extLst>
          </p:cNvPr>
          <p:cNvSpPr/>
          <p:nvPr/>
        </p:nvSpPr>
        <p:spPr>
          <a:xfrm>
            <a:off x="6461036" y="2123507"/>
            <a:ext cx="159547" cy="68580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4" name="Pijl: omlaag 113">
            <a:extLst>
              <a:ext uri="{FF2B5EF4-FFF2-40B4-BE49-F238E27FC236}">
                <a16:creationId xmlns="" xmlns:a16="http://schemas.microsoft.com/office/drawing/2014/main" id="{BA8DF0F5-00CD-42D5-BB41-B8BF6AA311F6}"/>
              </a:ext>
            </a:extLst>
          </p:cNvPr>
          <p:cNvSpPr/>
          <p:nvPr/>
        </p:nvSpPr>
        <p:spPr>
          <a:xfrm rot="2059021">
            <a:off x="6218744" y="2054815"/>
            <a:ext cx="159547" cy="68580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5" name="Pijl: omlaag 114">
            <a:extLst>
              <a:ext uri="{FF2B5EF4-FFF2-40B4-BE49-F238E27FC236}">
                <a16:creationId xmlns="" xmlns:a16="http://schemas.microsoft.com/office/drawing/2014/main" id="{CCE1D6FB-CF4B-4938-9B60-5E1BDCFADD27}"/>
              </a:ext>
            </a:extLst>
          </p:cNvPr>
          <p:cNvSpPr/>
          <p:nvPr/>
        </p:nvSpPr>
        <p:spPr>
          <a:xfrm rot="3828848">
            <a:off x="6106511" y="1862176"/>
            <a:ext cx="159547" cy="68580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6" name="Pijl: omlaag 115">
            <a:extLst>
              <a:ext uri="{FF2B5EF4-FFF2-40B4-BE49-F238E27FC236}">
                <a16:creationId xmlns="" xmlns:a16="http://schemas.microsoft.com/office/drawing/2014/main" id="{376E165C-9154-4699-B5A8-DEDC82D267DE}"/>
              </a:ext>
            </a:extLst>
          </p:cNvPr>
          <p:cNvSpPr/>
          <p:nvPr/>
        </p:nvSpPr>
        <p:spPr>
          <a:xfrm rot="2060331">
            <a:off x="5998197" y="1682445"/>
            <a:ext cx="159547" cy="68580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7" name="Pijl: omlaag 116">
            <a:extLst>
              <a:ext uri="{FF2B5EF4-FFF2-40B4-BE49-F238E27FC236}">
                <a16:creationId xmlns="" xmlns:a16="http://schemas.microsoft.com/office/drawing/2014/main" id="{959F920E-A7E8-4E4C-A629-7755DF32B041}"/>
              </a:ext>
            </a:extLst>
          </p:cNvPr>
          <p:cNvSpPr/>
          <p:nvPr/>
        </p:nvSpPr>
        <p:spPr>
          <a:xfrm rot="2711110">
            <a:off x="5831506" y="1549563"/>
            <a:ext cx="159547" cy="68580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8" name="Pijl: omlaag 117">
            <a:extLst>
              <a:ext uri="{FF2B5EF4-FFF2-40B4-BE49-F238E27FC236}">
                <a16:creationId xmlns="" xmlns:a16="http://schemas.microsoft.com/office/drawing/2014/main" id="{A973A397-F34F-4C4A-94C2-8D66DB1239B5}"/>
              </a:ext>
            </a:extLst>
          </p:cNvPr>
          <p:cNvSpPr/>
          <p:nvPr/>
        </p:nvSpPr>
        <p:spPr>
          <a:xfrm rot="2869299">
            <a:off x="5696945" y="1391489"/>
            <a:ext cx="159547" cy="68580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9" name="Pijl: omlaag 118">
            <a:extLst>
              <a:ext uri="{FF2B5EF4-FFF2-40B4-BE49-F238E27FC236}">
                <a16:creationId xmlns="" xmlns:a16="http://schemas.microsoft.com/office/drawing/2014/main" id="{396DC8B2-25F5-4308-A316-E4985197EF55}"/>
              </a:ext>
            </a:extLst>
          </p:cNvPr>
          <p:cNvSpPr/>
          <p:nvPr/>
        </p:nvSpPr>
        <p:spPr>
          <a:xfrm rot="3062285">
            <a:off x="5542583" y="1239845"/>
            <a:ext cx="159547" cy="68580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0" name="Pijl: omlaag 119">
            <a:extLst>
              <a:ext uri="{FF2B5EF4-FFF2-40B4-BE49-F238E27FC236}">
                <a16:creationId xmlns="" xmlns:a16="http://schemas.microsoft.com/office/drawing/2014/main" id="{C60E310C-AAE3-4529-9E80-FB3DC697285C}"/>
              </a:ext>
            </a:extLst>
          </p:cNvPr>
          <p:cNvSpPr/>
          <p:nvPr/>
        </p:nvSpPr>
        <p:spPr>
          <a:xfrm rot="2060331">
            <a:off x="5388376" y="1104018"/>
            <a:ext cx="159547" cy="68580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1" name="Tekstvak 120">
            <a:extLst>
              <a:ext uri="{FF2B5EF4-FFF2-40B4-BE49-F238E27FC236}">
                <a16:creationId xmlns="" xmlns:a16="http://schemas.microsoft.com/office/drawing/2014/main" id="{3EC401A4-7A12-45FE-8A4B-CF8F65F59286}"/>
              </a:ext>
            </a:extLst>
          </p:cNvPr>
          <p:cNvSpPr txBox="1"/>
          <p:nvPr/>
        </p:nvSpPr>
        <p:spPr>
          <a:xfrm rot="10800000">
            <a:off x="4155927" y="1613675"/>
            <a:ext cx="32252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700" dirty="0">
                <a:solidFill>
                  <a:srgbClr val="C00000"/>
                </a:solidFill>
              </a:rPr>
              <a:t>0 m</a:t>
            </a:r>
          </a:p>
        </p:txBody>
      </p:sp>
      <p:sp>
        <p:nvSpPr>
          <p:cNvPr id="122" name="Tekstvak 121">
            <a:extLst>
              <a:ext uri="{FF2B5EF4-FFF2-40B4-BE49-F238E27FC236}">
                <a16:creationId xmlns="" xmlns:a16="http://schemas.microsoft.com/office/drawing/2014/main" id="{8D1FB478-5808-4345-9CBF-FE72698F79B5}"/>
              </a:ext>
            </a:extLst>
          </p:cNvPr>
          <p:cNvSpPr txBox="1"/>
          <p:nvPr/>
        </p:nvSpPr>
        <p:spPr>
          <a:xfrm rot="20173370">
            <a:off x="3359435" y="1805698"/>
            <a:ext cx="41229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700" dirty="0">
                <a:solidFill>
                  <a:srgbClr val="C00000"/>
                </a:solidFill>
              </a:rPr>
              <a:t>500 m</a:t>
            </a:r>
          </a:p>
        </p:txBody>
      </p:sp>
      <p:sp>
        <p:nvSpPr>
          <p:cNvPr id="123" name="Tekstvak 122">
            <a:extLst>
              <a:ext uri="{FF2B5EF4-FFF2-40B4-BE49-F238E27FC236}">
                <a16:creationId xmlns="" xmlns:a16="http://schemas.microsoft.com/office/drawing/2014/main" id="{C851E686-0FEA-429E-BBBD-277572C7F98B}"/>
              </a:ext>
            </a:extLst>
          </p:cNvPr>
          <p:cNvSpPr txBox="1"/>
          <p:nvPr/>
        </p:nvSpPr>
        <p:spPr>
          <a:xfrm rot="19385984">
            <a:off x="2532622" y="968030"/>
            <a:ext cx="45717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700" dirty="0">
                <a:solidFill>
                  <a:srgbClr val="C00000"/>
                </a:solidFill>
              </a:rPr>
              <a:t>1250 m</a:t>
            </a:r>
          </a:p>
        </p:txBody>
      </p:sp>
      <p:sp>
        <p:nvSpPr>
          <p:cNvPr id="125" name="Pijl: omlaag 124">
            <a:extLst>
              <a:ext uri="{FF2B5EF4-FFF2-40B4-BE49-F238E27FC236}">
                <a16:creationId xmlns="" xmlns:a16="http://schemas.microsoft.com/office/drawing/2014/main" id="{59C41A63-442A-4FCC-A382-351030989991}"/>
              </a:ext>
            </a:extLst>
          </p:cNvPr>
          <p:cNvSpPr/>
          <p:nvPr/>
        </p:nvSpPr>
        <p:spPr>
          <a:xfrm rot="16200000">
            <a:off x="6776309" y="1677187"/>
            <a:ext cx="159547" cy="68580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5" name="Tekstvak 8">
            <a:extLst>
              <a:ext uri="{FF2B5EF4-FFF2-40B4-BE49-F238E27FC236}">
                <a16:creationId xmlns="" xmlns:a16="http://schemas.microsoft.com/office/drawing/2014/main" id="{C3FF39FD-9538-4B52-9254-B940DC37013C}"/>
              </a:ext>
            </a:extLst>
          </p:cNvPr>
          <p:cNvSpPr txBox="1"/>
          <p:nvPr/>
        </p:nvSpPr>
        <p:spPr>
          <a:xfrm>
            <a:off x="267195" y="6441978"/>
            <a:ext cx="2107870" cy="646331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nl-NL" sz="900" dirty="0" err="1" smtClean="0"/>
              <a:t>Zanddam</a:t>
            </a:r>
            <a:r>
              <a:rPr lang="nl-NL" sz="900" dirty="0" smtClean="0"/>
              <a:t> heeft, afwijkend op het landschappelijke ontwerp, een </a:t>
            </a:r>
            <a:r>
              <a:rPr lang="nl-NL" sz="900" dirty="0" err="1" smtClean="0"/>
              <a:t>fijnschaligere</a:t>
            </a:r>
            <a:r>
              <a:rPr lang="nl-NL" sz="900" dirty="0" smtClean="0"/>
              <a:t> afwerking (meer een </a:t>
            </a:r>
            <a:r>
              <a:rPr lang="nl-NL" sz="900" dirty="0" err="1" smtClean="0"/>
              <a:t>duin-landschap</a:t>
            </a:r>
            <a:r>
              <a:rPr lang="nl-NL" sz="900" dirty="0" smtClean="0"/>
              <a:t>).</a:t>
            </a:r>
            <a:endParaRPr lang="nl-NL" sz="900" dirty="0"/>
          </a:p>
        </p:txBody>
      </p:sp>
      <p:cxnSp>
        <p:nvCxnSpPr>
          <p:cNvPr id="105" name="Straight Connector 104"/>
          <p:cNvCxnSpPr>
            <a:cxnSpLocks/>
            <a:stCxn id="95" idx="3"/>
          </p:cNvCxnSpPr>
          <p:nvPr/>
        </p:nvCxnSpPr>
        <p:spPr>
          <a:xfrm flipV="1">
            <a:off x="2375065" y="5983393"/>
            <a:ext cx="970211" cy="781751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Tekstvak 66">
            <a:extLst>
              <a:ext uri="{FF2B5EF4-FFF2-40B4-BE49-F238E27FC236}">
                <a16:creationId xmlns="" xmlns:a16="http://schemas.microsoft.com/office/drawing/2014/main" id="{86784F50-5A05-4A42-9C4B-3E24E6A9C414}"/>
              </a:ext>
            </a:extLst>
          </p:cNvPr>
          <p:cNvSpPr txBox="1"/>
          <p:nvPr/>
        </p:nvSpPr>
        <p:spPr>
          <a:xfrm>
            <a:off x="4375604" y="8660478"/>
            <a:ext cx="1404552" cy="230832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nl-NL" sz="900" dirty="0" smtClean="0"/>
              <a:t>Systeemgrens stroomgeul</a:t>
            </a:r>
            <a:endParaRPr lang="nl-NL" sz="900" dirty="0"/>
          </a:p>
        </p:txBody>
      </p:sp>
      <p:cxnSp>
        <p:nvCxnSpPr>
          <p:cNvPr id="126" name="Rechte verbindingslijn 15">
            <a:extLst>
              <a:ext uri="{FF2B5EF4-FFF2-40B4-BE49-F238E27FC236}">
                <a16:creationId xmlns="" xmlns:a16="http://schemas.microsoft.com/office/drawing/2014/main" id="{E06435CB-77C4-4E20-A92E-5AAB3546662D}"/>
              </a:ext>
            </a:extLst>
          </p:cNvPr>
          <p:cNvCxnSpPr>
            <a:cxnSpLocks/>
            <a:stCxn id="5" idx="2"/>
            <a:endCxn id="124" idx="3"/>
          </p:cNvCxnSpPr>
          <p:nvPr/>
        </p:nvCxnSpPr>
        <p:spPr>
          <a:xfrm>
            <a:off x="5631736" y="8402001"/>
            <a:ext cx="148420" cy="373893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108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Schermopname">
            <a:extLst>
              <a:ext uri="{FF2B5EF4-FFF2-40B4-BE49-F238E27FC236}">
                <a16:creationId xmlns="" xmlns:a16="http://schemas.microsoft.com/office/drawing/2014/main" id="{F2A2B51A-8C7B-4142-97EE-6866ED22F3C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8" t="6093" r="6004" b="3265"/>
          <a:stretch/>
        </p:blipFill>
        <p:spPr>
          <a:xfrm>
            <a:off x="74443" y="-990"/>
            <a:ext cx="6341712" cy="7523747"/>
          </a:xfrm>
          <a:prstGeom prst="rect">
            <a:avLst/>
          </a:prstGeom>
        </p:spPr>
      </p:pic>
      <p:cxnSp>
        <p:nvCxnSpPr>
          <p:cNvPr id="6" name="Rechte verbindingslijn met pijl 5">
            <a:extLst>
              <a:ext uri="{FF2B5EF4-FFF2-40B4-BE49-F238E27FC236}">
                <a16:creationId xmlns="" xmlns:a16="http://schemas.microsoft.com/office/drawing/2014/main" id="{BBF17364-14BD-483D-9B82-BF2E4976FF5C}"/>
              </a:ext>
            </a:extLst>
          </p:cNvPr>
          <p:cNvCxnSpPr/>
          <p:nvPr/>
        </p:nvCxnSpPr>
        <p:spPr>
          <a:xfrm flipH="1" flipV="1">
            <a:off x="2446959" y="5002660"/>
            <a:ext cx="2272138" cy="2272138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kstvak 6">
            <a:extLst>
              <a:ext uri="{FF2B5EF4-FFF2-40B4-BE49-F238E27FC236}">
                <a16:creationId xmlns="" xmlns:a16="http://schemas.microsoft.com/office/drawing/2014/main" id="{8BFC6446-5A4C-401C-B54D-F45308EB79A7}"/>
              </a:ext>
            </a:extLst>
          </p:cNvPr>
          <p:cNvSpPr txBox="1"/>
          <p:nvPr/>
        </p:nvSpPr>
        <p:spPr>
          <a:xfrm rot="18872025">
            <a:off x="1992498" y="5115872"/>
            <a:ext cx="4940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800" dirty="0">
                <a:solidFill>
                  <a:srgbClr val="C00000"/>
                </a:solidFill>
              </a:rPr>
              <a:t>1900 m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="" xmlns:a16="http://schemas.microsoft.com/office/drawing/2014/main" id="{66BB614F-A162-40E1-A783-C701B3E68DFF}"/>
              </a:ext>
            </a:extLst>
          </p:cNvPr>
          <p:cNvSpPr txBox="1"/>
          <p:nvPr/>
        </p:nvSpPr>
        <p:spPr>
          <a:xfrm rot="18872025">
            <a:off x="2483826" y="5629660"/>
            <a:ext cx="4940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800" dirty="0">
                <a:solidFill>
                  <a:srgbClr val="C00000"/>
                </a:solidFill>
              </a:rPr>
              <a:t>1450 m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="" xmlns:a16="http://schemas.microsoft.com/office/drawing/2014/main" id="{C234C252-90F0-48CD-B7CE-22BD3610319E}"/>
              </a:ext>
            </a:extLst>
          </p:cNvPr>
          <p:cNvSpPr txBox="1"/>
          <p:nvPr/>
        </p:nvSpPr>
        <p:spPr>
          <a:xfrm rot="18872025">
            <a:off x="3123901" y="6188298"/>
            <a:ext cx="44275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800" dirty="0">
                <a:solidFill>
                  <a:srgbClr val="C00000"/>
                </a:solidFill>
              </a:rPr>
              <a:t>900 m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="" xmlns:a16="http://schemas.microsoft.com/office/drawing/2014/main" id="{635A4F97-03EC-4F31-8F56-D6C7471AAE0B}"/>
              </a:ext>
            </a:extLst>
          </p:cNvPr>
          <p:cNvSpPr txBox="1"/>
          <p:nvPr/>
        </p:nvSpPr>
        <p:spPr>
          <a:xfrm rot="18872025">
            <a:off x="3474784" y="6546339"/>
            <a:ext cx="44275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800" dirty="0">
                <a:solidFill>
                  <a:srgbClr val="C00000"/>
                </a:solidFill>
              </a:rPr>
              <a:t>650 m</a:t>
            </a:r>
          </a:p>
        </p:txBody>
      </p:sp>
      <p:sp>
        <p:nvSpPr>
          <p:cNvPr id="11" name="Tekstvak 10">
            <a:extLst>
              <a:ext uri="{FF2B5EF4-FFF2-40B4-BE49-F238E27FC236}">
                <a16:creationId xmlns="" xmlns:a16="http://schemas.microsoft.com/office/drawing/2014/main" id="{90E4C002-C014-4882-8139-D24E956CABE6}"/>
              </a:ext>
            </a:extLst>
          </p:cNvPr>
          <p:cNvSpPr txBox="1"/>
          <p:nvPr/>
        </p:nvSpPr>
        <p:spPr>
          <a:xfrm rot="18872025">
            <a:off x="3711730" y="6776542"/>
            <a:ext cx="44275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800" dirty="0">
                <a:solidFill>
                  <a:srgbClr val="C00000"/>
                </a:solidFill>
              </a:rPr>
              <a:t>450 m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="" xmlns:a16="http://schemas.microsoft.com/office/drawing/2014/main" id="{B1501043-7C09-410B-8EF3-57AA5FF55B01}"/>
              </a:ext>
            </a:extLst>
          </p:cNvPr>
          <p:cNvSpPr txBox="1"/>
          <p:nvPr/>
        </p:nvSpPr>
        <p:spPr>
          <a:xfrm rot="18872025">
            <a:off x="4352951" y="7306298"/>
            <a:ext cx="34015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800" dirty="0">
                <a:solidFill>
                  <a:srgbClr val="C00000"/>
                </a:solidFill>
              </a:rPr>
              <a:t>0 m</a:t>
            </a:r>
          </a:p>
        </p:txBody>
      </p:sp>
      <p:sp>
        <p:nvSpPr>
          <p:cNvPr id="13" name="Tekstvak 12">
            <a:extLst>
              <a:ext uri="{FF2B5EF4-FFF2-40B4-BE49-F238E27FC236}">
                <a16:creationId xmlns="" xmlns:a16="http://schemas.microsoft.com/office/drawing/2014/main" id="{19C5FF7A-B31D-4119-A967-CDC160D31654}"/>
              </a:ext>
            </a:extLst>
          </p:cNvPr>
          <p:cNvSpPr txBox="1"/>
          <p:nvPr/>
        </p:nvSpPr>
        <p:spPr>
          <a:xfrm rot="18872025">
            <a:off x="2733769" y="5873625"/>
            <a:ext cx="4940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800" dirty="0">
                <a:solidFill>
                  <a:srgbClr val="C00000"/>
                </a:solidFill>
              </a:rPr>
              <a:t>1200 m</a:t>
            </a:r>
          </a:p>
        </p:txBody>
      </p:sp>
      <p:sp>
        <p:nvSpPr>
          <p:cNvPr id="14" name="Pijl: omlaag 13">
            <a:extLst>
              <a:ext uri="{FF2B5EF4-FFF2-40B4-BE49-F238E27FC236}">
                <a16:creationId xmlns="" xmlns:a16="http://schemas.microsoft.com/office/drawing/2014/main" id="{20F76303-1F86-41AE-8369-4089B6213680}"/>
              </a:ext>
            </a:extLst>
          </p:cNvPr>
          <p:cNvSpPr/>
          <p:nvPr/>
        </p:nvSpPr>
        <p:spPr>
          <a:xfrm rot="13812098">
            <a:off x="2922598" y="5396888"/>
            <a:ext cx="165982" cy="86217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/>
          </a:p>
        </p:txBody>
      </p:sp>
      <p:sp>
        <p:nvSpPr>
          <p:cNvPr id="15" name="Pijl: omlaag 14">
            <a:extLst>
              <a:ext uri="{FF2B5EF4-FFF2-40B4-BE49-F238E27FC236}">
                <a16:creationId xmlns="" xmlns:a16="http://schemas.microsoft.com/office/drawing/2014/main" id="{1927FA9F-463E-40A4-BAD8-902C6DB2D4CF}"/>
              </a:ext>
            </a:extLst>
          </p:cNvPr>
          <p:cNvSpPr/>
          <p:nvPr/>
        </p:nvSpPr>
        <p:spPr>
          <a:xfrm rot="13812098">
            <a:off x="3859192" y="6345280"/>
            <a:ext cx="165982" cy="86217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/>
          </a:p>
        </p:txBody>
      </p:sp>
      <p:sp>
        <p:nvSpPr>
          <p:cNvPr id="16" name="Pijl: omlaag 15">
            <a:extLst>
              <a:ext uri="{FF2B5EF4-FFF2-40B4-BE49-F238E27FC236}">
                <a16:creationId xmlns="" xmlns:a16="http://schemas.microsoft.com/office/drawing/2014/main" id="{7A1C0294-D4B0-4714-8828-8195A57595F8}"/>
              </a:ext>
            </a:extLst>
          </p:cNvPr>
          <p:cNvSpPr/>
          <p:nvPr/>
        </p:nvSpPr>
        <p:spPr>
          <a:xfrm rot="16566951">
            <a:off x="4583624" y="4046631"/>
            <a:ext cx="165982" cy="86217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/>
          </a:p>
        </p:txBody>
      </p:sp>
      <p:sp>
        <p:nvSpPr>
          <p:cNvPr id="17" name="Pijl: omlaag 16">
            <a:extLst>
              <a:ext uri="{FF2B5EF4-FFF2-40B4-BE49-F238E27FC236}">
                <a16:creationId xmlns="" xmlns:a16="http://schemas.microsoft.com/office/drawing/2014/main" id="{5E87A704-8B67-4A9D-9E74-F2D6DCDE223B}"/>
              </a:ext>
            </a:extLst>
          </p:cNvPr>
          <p:cNvSpPr/>
          <p:nvPr/>
        </p:nvSpPr>
        <p:spPr>
          <a:xfrm rot="12181009">
            <a:off x="5448445" y="6360173"/>
            <a:ext cx="165982" cy="86217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/>
          </a:p>
        </p:txBody>
      </p:sp>
      <p:sp>
        <p:nvSpPr>
          <p:cNvPr id="18" name="Pijl: omlaag 17">
            <a:extLst>
              <a:ext uri="{FF2B5EF4-FFF2-40B4-BE49-F238E27FC236}">
                <a16:creationId xmlns="" xmlns:a16="http://schemas.microsoft.com/office/drawing/2014/main" id="{9BA10069-D082-4C58-8AC5-D70A5FD4EC07}"/>
              </a:ext>
            </a:extLst>
          </p:cNvPr>
          <p:cNvSpPr/>
          <p:nvPr/>
        </p:nvSpPr>
        <p:spPr>
          <a:xfrm rot="13812098">
            <a:off x="2438355" y="4903111"/>
            <a:ext cx="165982" cy="86217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/>
          </a:p>
        </p:txBody>
      </p:sp>
      <p:sp>
        <p:nvSpPr>
          <p:cNvPr id="19" name="Pijl: omlaag 18">
            <a:extLst>
              <a:ext uri="{FF2B5EF4-FFF2-40B4-BE49-F238E27FC236}">
                <a16:creationId xmlns="" xmlns:a16="http://schemas.microsoft.com/office/drawing/2014/main" id="{05C7059A-ABD0-40F8-A3A4-8918FA4019EF}"/>
              </a:ext>
            </a:extLst>
          </p:cNvPr>
          <p:cNvSpPr/>
          <p:nvPr/>
        </p:nvSpPr>
        <p:spPr>
          <a:xfrm rot="13812098">
            <a:off x="3515823" y="6011503"/>
            <a:ext cx="165982" cy="86217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/>
          </a:p>
        </p:txBody>
      </p:sp>
      <p:sp>
        <p:nvSpPr>
          <p:cNvPr id="20" name="Pijl: omlaag 19">
            <a:extLst>
              <a:ext uri="{FF2B5EF4-FFF2-40B4-BE49-F238E27FC236}">
                <a16:creationId xmlns="" xmlns:a16="http://schemas.microsoft.com/office/drawing/2014/main" id="{4FCCCF85-45D4-451F-9E39-3DEAE887D5B3}"/>
              </a:ext>
            </a:extLst>
          </p:cNvPr>
          <p:cNvSpPr/>
          <p:nvPr/>
        </p:nvSpPr>
        <p:spPr>
          <a:xfrm rot="10800000">
            <a:off x="4616699" y="7025655"/>
            <a:ext cx="165982" cy="86217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/>
          </a:p>
        </p:txBody>
      </p:sp>
      <p:sp>
        <p:nvSpPr>
          <p:cNvPr id="21" name="Pijl: omlaag 20">
            <a:extLst>
              <a:ext uri="{FF2B5EF4-FFF2-40B4-BE49-F238E27FC236}">
                <a16:creationId xmlns="" xmlns:a16="http://schemas.microsoft.com/office/drawing/2014/main" id="{7C24BD57-B061-486D-BD0B-3E51C908BD6B}"/>
              </a:ext>
            </a:extLst>
          </p:cNvPr>
          <p:cNvSpPr/>
          <p:nvPr/>
        </p:nvSpPr>
        <p:spPr>
          <a:xfrm rot="14575710">
            <a:off x="5372291" y="5966523"/>
            <a:ext cx="165982" cy="86217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/>
          </a:p>
        </p:txBody>
      </p:sp>
      <p:sp>
        <p:nvSpPr>
          <p:cNvPr id="22" name="Pijl: omlaag 21">
            <a:extLst>
              <a:ext uri="{FF2B5EF4-FFF2-40B4-BE49-F238E27FC236}">
                <a16:creationId xmlns="" xmlns:a16="http://schemas.microsoft.com/office/drawing/2014/main" id="{07C2AD63-DB74-4EBF-96CE-78ABA39988F5}"/>
              </a:ext>
            </a:extLst>
          </p:cNvPr>
          <p:cNvSpPr/>
          <p:nvPr/>
        </p:nvSpPr>
        <p:spPr>
          <a:xfrm rot="13812098">
            <a:off x="3162308" y="5663975"/>
            <a:ext cx="165982" cy="86217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/>
          </a:p>
        </p:txBody>
      </p:sp>
      <p:sp>
        <p:nvSpPr>
          <p:cNvPr id="23" name="Pijl: omlaag 22">
            <a:extLst>
              <a:ext uri="{FF2B5EF4-FFF2-40B4-BE49-F238E27FC236}">
                <a16:creationId xmlns="" xmlns:a16="http://schemas.microsoft.com/office/drawing/2014/main" id="{4B94DE62-F758-42BB-919F-69D0ED91676C}"/>
              </a:ext>
            </a:extLst>
          </p:cNvPr>
          <p:cNvSpPr/>
          <p:nvPr/>
        </p:nvSpPr>
        <p:spPr>
          <a:xfrm rot="13812098">
            <a:off x="4113964" y="6594994"/>
            <a:ext cx="165982" cy="86217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/>
          </a:p>
        </p:txBody>
      </p:sp>
      <p:sp>
        <p:nvSpPr>
          <p:cNvPr id="24" name="Pijl: omlaag 23">
            <a:extLst>
              <a:ext uri="{FF2B5EF4-FFF2-40B4-BE49-F238E27FC236}">
                <a16:creationId xmlns="" xmlns:a16="http://schemas.microsoft.com/office/drawing/2014/main" id="{2D5BB0E9-0B3E-401A-BAF4-5E5D32024B30}"/>
              </a:ext>
            </a:extLst>
          </p:cNvPr>
          <p:cNvSpPr/>
          <p:nvPr/>
        </p:nvSpPr>
        <p:spPr>
          <a:xfrm rot="15283569">
            <a:off x="5161334" y="4987867"/>
            <a:ext cx="165982" cy="86217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/>
          </a:p>
        </p:txBody>
      </p:sp>
      <p:sp>
        <p:nvSpPr>
          <p:cNvPr id="25" name="Pijl: omlaag 24">
            <a:extLst>
              <a:ext uri="{FF2B5EF4-FFF2-40B4-BE49-F238E27FC236}">
                <a16:creationId xmlns="" xmlns:a16="http://schemas.microsoft.com/office/drawing/2014/main" id="{7A46F97F-4928-4C1F-9248-B36B30BC8E13}"/>
              </a:ext>
            </a:extLst>
          </p:cNvPr>
          <p:cNvSpPr/>
          <p:nvPr/>
        </p:nvSpPr>
        <p:spPr>
          <a:xfrm rot="20227894">
            <a:off x="4699689" y="3668454"/>
            <a:ext cx="165982" cy="86217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nl-NL"/>
          </a:p>
        </p:txBody>
      </p:sp>
      <p:sp>
        <p:nvSpPr>
          <p:cNvPr id="26" name="Vrije vorm: vorm 25">
            <a:extLst>
              <a:ext uri="{FF2B5EF4-FFF2-40B4-BE49-F238E27FC236}">
                <a16:creationId xmlns="" xmlns:a16="http://schemas.microsoft.com/office/drawing/2014/main" id="{F3D386FD-6078-4F08-9800-765FD0302623}"/>
              </a:ext>
            </a:extLst>
          </p:cNvPr>
          <p:cNvSpPr/>
          <p:nvPr/>
        </p:nvSpPr>
        <p:spPr>
          <a:xfrm>
            <a:off x="4665694" y="3649649"/>
            <a:ext cx="898952" cy="2878372"/>
          </a:xfrm>
          <a:custGeom>
            <a:avLst/>
            <a:gdLst>
              <a:gd name="connsiteX0" fmla="*/ 898498 w 898498"/>
              <a:gd name="connsiteY0" fmla="*/ 2878372 h 2878372"/>
              <a:gd name="connsiteX1" fmla="*/ 779228 w 898498"/>
              <a:gd name="connsiteY1" fmla="*/ 2727297 h 2878372"/>
              <a:gd name="connsiteX2" fmla="*/ 755374 w 898498"/>
              <a:gd name="connsiteY2" fmla="*/ 2393342 h 2878372"/>
              <a:gd name="connsiteX3" fmla="*/ 508884 w 898498"/>
              <a:gd name="connsiteY3" fmla="*/ 2091193 h 2878372"/>
              <a:gd name="connsiteX4" fmla="*/ 540689 w 898498"/>
              <a:gd name="connsiteY4" fmla="*/ 1367624 h 2878372"/>
              <a:gd name="connsiteX5" fmla="*/ 87464 w 898498"/>
              <a:gd name="connsiteY5" fmla="*/ 938254 h 2878372"/>
              <a:gd name="connsiteX6" fmla="*/ 0 w 898498"/>
              <a:gd name="connsiteY6" fmla="*/ 469127 h 2878372"/>
              <a:gd name="connsiteX7" fmla="*/ 55659 w 898498"/>
              <a:gd name="connsiteY7" fmla="*/ 0 h 2878372"/>
              <a:gd name="connsiteX0" fmla="*/ 898952 w 898952"/>
              <a:gd name="connsiteY0" fmla="*/ 2878372 h 2878372"/>
              <a:gd name="connsiteX1" fmla="*/ 779682 w 898952"/>
              <a:gd name="connsiteY1" fmla="*/ 2727297 h 2878372"/>
              <a:gd name="connsiteX2" fmla="*/ 755828 w 898952"/>
              <a:gd name="connsiteY2" fmla="*/ 2393342 h 2878372"/>
              <a:gd name="connsiteX3" fmla="*/ 509338 w 898952"/>
              <a:gd name="connsiteY3" fmla="*/ 2091193 h 2878372"/>
              <a:gd name="connsiteX4" fmla="*/ 541143 w 898952"/>
              <a:gd name="connsiteY4" fmla="*/ 1367624 h 2878372"/>
              <a:gd name="connsiteX5" fmla="*/ 87918 w 898952"/>
              <a:gd name="connsiteY5" fmla="*/ 938254 h 2878372"/>
              <a:gd name="connsiteX6" fmla="*/ 454 w 898952"/>
              <a:gd name="connsiteY6" fmla="*/ 469127 h 2878372"/>
              <a:gd name="connsiteX7" fmla="*/ 56113 w 898952"/>
              <a:gd name="connsiteY7" fmla="*/ 0 h 2878372"/>
              <a:gd name="connsiteX0" fmla="*/ 898952 w 898952"/>
              <a:gd name="connsiteY0" fmla="*/ 2878372 h 2878372"/>
              <a:gd name="connsiteX1" fmla="*/ 779682 w 898952"/>
              <a:gd name="connsiteY1" fmla="*/ 2727297 h 2878372"/>
              <a:gd name="connsiteX2" fmla="*/ 755828 w 898952"/>
              <a:gd name="connsiteY2" fmla="*/ 2393342 h 2878372"/>
              <a:gd name="connsiteX3" fmla="*/ 509338 w 898952"/>
              <a:gd name="connsiteY3" fmla="*/ 2091193 h 2878372"/>
              <a:gd name="connsiteX4" fmla="*/ 541143 w 898952"/>
              <a:gd name="connsiteY4" fmla="*/ 1367624 h 2878372"/>
              <a:gd name="connsiteX5" fmla="*/ 87918 w 898952"/>
              <a:gd name="connsiteY5" fmla="*/ 938254 h 2878372"/>
              <a:gd name="connsiteX6" fmla="*/ 454 w 898952"/>
              <a:gd name="connsiteY6" fmla="*/ 469127 h 2878372"/>
              <a:gd name="connsiteX7" fmla="*/ 56113 w 898952"/>
              <a:gd name="connsiteY7" fmla="*/ 0 h 2878372"/>
              <a:gd name="connsiteX0" fmla="*/ 898952 w 898952"/>
              <a:gd name="connsiteY0" fmla="*/ 2878372 h 2878372"/>
              <a:gd name="connsiteX1" fmla="*/ 779682 w 898952"/>
              <a:gd name="connsiteY1" fmla="*/ 2727297 h 2878372"/>
              <a:gd name="connsiteX2" fmla="*/ 755828 w 898952"/>
              <a:gd name="connsiteY2" fmla="*/ 2393342 h 2878372"/>
              <a:gd name="connsiteX3" fmla="*/ 509338 w 898952"/>
              <a:gd name="connsiteY3" fmla="*/ 2091193 h 2878372"/>
              <a:gd name="connsiteX4" fmla="*/ 541143 w 898952"/>
              <a:gd name="connsiteY4" fmla="*/ 1367624 h 2878372"/>
              <a:gd name="connsiteX5" fmla="*/ 87918 w 898952"/>
              <a:gd name="connsiteY5" fmla="*/ 938254 h 2878372"/>
              <a:gd name="connsiteX6" fmla="*/ 454 w 898952"/>
              <a:gd name="connsiteY6" fmla="*/ 469127 h 2878372"/>
              <a:gd name="connsiteX7" fmla="*/ 56113 w 898952"/>
              <a:gd name="connsiteY7" fmla="*/ 0 h 2878372"/>
              <a:gd name="connsiteX0" fmla="*/ 898952 w 898952"/>
              <a:gd name="connsiteY0" fmla="*/ 2878372 h 2878372"/>
              <a:gd name="connsiteX1" fmla="*/ 779682 w 898952"/>
              <a:gd name="connsiteY1" fmla="*/ 2727297 h 2878372"/>
              <a:gd name="connsiteX2" fmla="*/ 755828 w 898952"/>
              <a:gd name="connsiteY2" fmla="*/ 2393342 h 2878372"/>
              <a:gd name="connsiteX3" fmla="*/ 509338 w 898952"/>
              <a:gd name="connsiteY3" fmla="*/ 2091193 h 2878372"/>
              <a:gd name="connsiteX4" fmla="*/ 541143 w 898952"/>
              <a:gd name="connsiteY4" fmla="*/ 1367624 h 2878372"/>
              <a:gd name="connsiteX5" fmla="*/ 87918 w 898952"/>
              <a:gd name="connsiteY5" fmla="*/ 938254 h 2878372"/>
              <a:gd name="connsiteX6" fmla="*/ 454 w 898952"/>
              <a:gd name="connsiteY6" fmla="*/ 469127 h 2878372"/>
              <a:gd name="connsiteX7" fmla="*/ 56113 w 898952"/>
              <a:gd name="connsiteY7" fmla="*/ 0 h 2878372"/>
              <a:gd name="connsiteX0" fmla="*/ 898952 w 898952"/>
              <a:gd name="connsiteY0" fmla="*/ 2878372 h 2878372"/>
              <a:gd name="connsiteX1" fmla="*/ 779682 w 898952"/>
              <a:gd name="connsiteY1" fmla="*/ 2727297 h 2878372"/>
              <a:gd name="connsiteX2" fmla="*/ 755828 w 898952"/>
              <a:gd name="connsiteY2" fmla="*/ 2393342 h 2878372"/>
              <a:gd name="connsiteX3" fmla="*/ 509338 w 898952"/>
              <a:gd name="connsiteY3" fmla="*/ 2091193 h 2878372"/>
              <a:gd name="connsiteX4" fmla="*/ 541143 w 898952"/>
              <a:gd name="connsiteY4" fmla="*/ 1367624 h 2878372"/>
              <a:gd name="connsiteX5" fmla="*/ 87918 w 898952"/>
              <a:gd name="connsiteY5" fmla="*/ 938254 h 2878372"/>
              <a:gd name="connsiteX6" fmla="*/ 454 w 898952"/>
              <a:gd name="connsiteY6" fmla="*/ 469127 h 2878372"/>
              <a:gd name="connsiteX7" fmla="*/ 56113 w 898952"/>
              <a:gd name="connsiteY7" fmla="*/ 0 h 2878372"/>
              <a:gd name="connsiteX0" fmla="*/ 898952 w 898952"/>
              <a:gd name="connsiteY0" fmla="*/ 2878372 h 2878372"/>
              <a:gd name="connsiteX1" fmla="*/ 779682 w 898952"/>
              <a:gd name="connsiteY1" fmla="*/ 2727297 h 2878372"/>
              <a:gd name="connsiteX2" fmla="*/ 755828 w 898952"/>
              <a:gd name="connsiteY2" fmla="*/ 2393342 h 2878372"/>
              <a:gd name="connsiteX3" fmla="*/ 509338 w 898952"/>
              <a:gd name="connsiteY3" fmla="*/ 2091193 h 2878372"/>
              <a:gd name="connsiteX4" fmla="*/ 541143 w 898952"/>
              <a:gd name="connsiteY4" fmla="*/ 1367624 h 2878372"/>
              <a:gd name="connsiteX5" fmla="*/ 87918 w 898952"/>
              <a:gd name="connsiteY5" fmla="*/ 938254 h 2878372"/>
              <a:gd name="connsiteX6" fmla="*/ 454 w 898952"/>
              <a:gd name="connsiteY6" fmla="*/ 469127 h 2878372"/>
              <a:gd name="connsiteX7" fmla="*/ 56113 w 898952"/>
              <a:gd name="connsiteY7" fmla="*/ 0 h 2878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8952" h="2878372">
                <a:moveTo>
                  <a:pt x="898952" y="2878372"/>
                </a:moveTo>
                <a:cubicBezTo>
                  <a:pt x="859195" y="2828014"/>
                  <a:pt x="803536" y="2808135"/>
                  <a:pt x="779682" y="2727297"/>
                </a:cubicBezTo>
                <a:cubicBezTo>
                  <a:pt x="755828" y="2646459"/>
                  <a:pt x="800885" y="2499359"/>
                  <a:pt x="755828" y="2393342"/>
                </a:cubicBezTo>
                <a:cubicBezTo>
                  <a:pt x="710771" y="2287325"/>
                  <a:pt x="545119" y="2262146"/>
                  <a:pt x="509338" y="2091193"/>
                </a:cubicBezTo>
                <a:cubicBezTo>
                  <a:pt x="473557" y="1920240"/>
                  <a:pt x="611380" y="1559780"/>
                  <a:pt x="541143" y="1367624"/>
                </a:cubicBezTo>
                <a:cubicBezTo>
                  <a:pt x="470906" y="1175468"/>
                  <a:pt x="178033" y="1088003"/>
                  <a:pt x="87918" y="938254"/>
                </a:cubicBezTo>
                <a:cubicBezTo>
                  <a:pt x="-2197" y="788505"/>
                  <a:pt x="5755" y="625503"/>
                  <a:pt x="454" y="469127"/>
                </a:cubicBezTo>
                <a:cubicBezTo>
                  <a:pt x="-4847" y="312751"/>
                  <a:pt x="37560" y="156376"/>
                  <a:pt x="56113" y="0"/>
                </a:cubicBezTo>
              </a:path>
            </a:pathLst>
          </a:custGeom>
          <a:noFill/>
          <a:ln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Tekstvak 26">
            <a:extLst>
              <a:ext uri="{FF2B5EF4-FFF2-40B4-BE49-F238E27FC236}">
                <a16:creationId xmlns="" xmlns:a16="http://schemas.microsoft.com/office/drawing/2014/main" id="{568B24D1-280C-4938-B85F-B2AC53D4304D}"/>
              </a:ext>
            </a:extLst>
          </p:cNvPr>
          <p:cNvSpPr txBox="1"/>
          <p:nvPr/>
        </p:nvSpPr>
        <p:spPr>
          <a:xfrm rot="345887">
            <a:off x="4219403" y="3551035"/>
            <a:ext cx="4940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800" dirty="0">
                <a:solidFill>
                  <a:srgbClr val="C00000"/>
                </a:solidFill>
              </a:rPr>
              <a:t>1900 m</a:t>
            </a:r>
          </a:p>
        </p:txBody>
      </p:sp>
      <p:sp>
        <p:nvSpPr>
          <p:cNvPr id="28" name="Tekstvak 27">
            <a:extLst>
              <a:ext uri="{FF2B5EF4-FFF2-40B4-BE49-F238E27FC236}">
                <a16:creationId xmlns="" xmlns:a16="http://schemas.microsoft.com/office/drawing/2014/main" id="{ADEDED30-357F-48CC-A56C-519E24BEA8CA}"/>
              </a:ext>
            </a:extLst>
          </p:cNvPr>
          <p:cNvSpPr txBox="1"/>
          <p:nvPr/>
        </p:nvSpPr>
        <p:spPr>
          <a:xfrm rot="164284">
            <a:off x="4185461" y="3914618"/>
            <a:ext cx="4940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800" dirty="0">
                <a:solidFill>
                  <a:srgbClr val="C00000"/>
                </a:solidFill>
              </a:rPr>
              <a:t>1600 m</a:t>
            </a:r>
          </a:p>
        </p:txBody>
      </p:sp>
      <p:sp>
        <p:nvSpPr>
          <p:cNvPr id="29" name="Tekstvak 28">
            <a:extLst>
              <a:ext uri="{FF2B5EF4-FFF2-40B4-BE49-F238E27FC236}">
                <a16:creationId xmlns="" xmlns:a16="http://schemas.microsoft.com/office/drawing/2014/main" id="{59208CF1-FA4C-4F4D-8369-41FB950BC656}"/>
              </a:ext>
            </a:extLst>
          </p:cNvPr>
          <p:cNvSpPr txBox="1"/>
          <p:nvPr/>
        </p:nvSpPr>
        <p:spPr>
          <a:xfrm rot="20848963">
            <a:off x="4767500" y="4955922"/>
            <a:ext cx="44275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800" dirty="0">
                <a:solidFill>
                  <a:srgbClr val="C00000"/>
                </a:solidFill>
              </a:rPr>
              <a:t>900 m</a:t>
            </a:r>
          </a:p>
        </p:txBody>
      </p:sp>
      <p:sp>
        <p:nvSpPr>
          <p:cNvPr id="30" name="Tekstvak 29">
            <a:extLst>
              <a:ext uri="{FF2B5EF4-FFF2-40B4-BE49-F238E27FC236}">
                <a16:creationId xmlns="" xmlns:a16="http://schemas.microsoft.com/office/drawing/2014/main" id="{823D7C4A-92AD-4380-8385-3892F55BC839}"/>
              </a:ext>
            </a:extLst>
          </p:cNvPr>
          <p:cNvSpPr txBox="1"/>
          <p:nvPr/>
        </p:nvSpPr>
        <p:spPr>
          <a:xfrm rot="20161876">
            <a:off x="4993711" y="6012182"/>
            <a:ext cx="44275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800" dirty="0">
                <a:solidFill>
                  <a:srgbClr val="C00000"/>
                </a:solidFill>
              </a:rPr>
              <a:t>300 m</a:t>
            </a:r>
          </a:p>
        </p:txBody>
      </p:sp>
      <p:sp>
        <p:nvSpPr>
          <p:cNvPr id="31" name="Tekstvak 30">
            <a:extLst>
              <a:ext uri="{FF2B5EF4-FFF2-40B4-BE49-F238E27FC236}">
                <a16:creationId xmlns="" xmlns:a16="http://schemas.microsoft.com/office/drawing/2014/main" id="{939A4304-FF61-4542-9020-2A59F36E9B5E}"/>
              </a:ext>
            </a:extLst>
          </p:cNvPr>
          <p:cNvSpPr txBox="1"/>
          <p:nvPr/>
        </p:nvSpPr>
        <p:spPr>
          <a:xfrm rot="18872025">
            <a:off x="5188971" y="6431299"/>
            <a:ext cx="34015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800" dirty="0">
                <a:solidFill>
                  <a:srgbClr val="C00000"/>
                </a:solidFill>
              </a:rPr>
              <a:t>0 m</a:t>
            </a:r>
          </a:p>
        </p:txBody>
      </p:sp>
      <p:sp>
        <p:nvSpPr>
          <p:cNvPr id="37" name="Tekstvak 36">
            <a:extLst>
              <a:ext uri="{FF2B5EF4-FFF2-40B4-BE49-F238E27FC236}">
                <a16:creationId xmlns="" xmlns:a16="http://schemas.microsoft.com/office/drawing/2014/main" id="{2052A137-56D1-42A9-B37E-F113B5A133D5}"/>
              </a:ext>
            </a:extLst>
          </p:cNvPr>
          <p:cNvSpPr txBox="1"/>
          <p:nvPr/>
        </p:nvSpPr>
        <p:spPr>
          <a:xfrm>
            <a:off x="4637007" y="3992743"/>
            <a:ext cx="3626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b="1"/>
              <a:t>A-2</a:t>
            </a:r>
            <a:endParaRPr lang="nl-NL" sz="1000" b="1" dirty="0"/>
          </a:p>
        </p:txBody>
      </p:sp>
      <p:sp>
        <p:nvSpPr>
          <p:cNvPr id="38" name="Tekstvak 37">
            <a:extLst>
              <a:ext uri="{FF2B5EF4-FFF2-40B4-BE49-F238E27FC236}">
                <a16:creationId xmlns="" xmlns:a16="http://schemas.microsoft.com/office/drawing/2014/main" id="{81818ED2-53DF-477D-AACF-1522676A3BC0}"/>
              </a:ext>
            </a:extLst>
          </p:cNvPr>
          <p:cNvSpPr txBox="1"/>
          <p:nvPr/>
        </p:nvSpPr>
        <p:spPr>
          <a:xfrm>
            <a:off x="5229174" y="4910502"/>
            <a:ext cx="3626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b="1"/>
              <a:t>A-3</a:t>
            </a:r>
            <a:endParaRPr lang="nl-NL" sz="1000" b="1" dirty="0"/>
          </a:p>
        </p:txBody>
      </p:sp>
      <p:sp>
        <p:nvSpPr>
          <p:cNvPr id="39" name="Tekstvak 38">
            <a:extLst>
              <a:ext uri="{FF2B5EF4-FFF2-40B4-BE49-F238E27FC236}">
                <a16:creationId xmlns="" xmlns:a16="http://schemas.microsoft.com/office/drawing/2014/main" id="{C69E2C75-2C7C-4F4C-830C-DAA18C2AE7EF}"/>
              </a:ext>
            </a:extLst>
          </p:cNvPr>
          <p:cNvSpPr txBox="1"/>
          <p:nvPr/>
        </p:nvSpPr>
        <p:spPr>
          <a:xfrm>
            <a:off x="5423849" y="5880295"/>
            <a:ext cx="3626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b="1"/>
              <a:t>A-4</a:t>
            </a:r>
            <a:endParaRPr lang="nl-NL" sz="1000" b="1" dirty="0"/>
          </a:p>
        </p:txBody>
      </p:sp>
      <p:sp>
        <p:nvSpPr>
          <p:cNvPr id="40" name="Tekstvak 39">
            <a:extLst>
              <a:ext uri="{FF2B5EF4-FFF2-40B4-BE49-F238E27FC236}">
                <a16:creationId xmlns="" xmlns:a16="http://schemas.microsoft.com/office/drawing/2014/main" id="{94E235C1-C686-4E21-8CB4-B38EA84142B4}"/>
              </a:ext>
            </a:extLst>
          </p:cNvPr>
          <p:cNvSpPr txBox="1"/>
          <p:nvPr/>
        </p:nvSpPr>
        <p:spPr>
          <a:xfrm>
            <a:off x="5460107" y="6157727"/>
            <a:ext cx="3626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b="1"/>
              <a:t>A-5</a:t>
            </a:r>
            <a:endParaRPr lang="nl-NL" sz="1000" b="1" dirty="0"/>
          </a:p>
        </p:txBody>
      </p:sp>
      <p:sp>
        <p:nvSpPr>
          <p:cNvPr id="41" name="Tekstvak 40">
            <a:extLst>
              <a:ext uri="{FF2B5EF4-FFF2-40B4-BE49-F238E27FC236}">
                <a16:creationId xmlns="" xmlns:a16="http://schemas.microsoft.com/office/drawing/2014/main" id="{85AEB2DB-B5A7-4C5A-AAEE-4F49F61F2943}"/>
              </a:ext>
            </a:extLst>
          </p:cNvPr>
          <p:cNvSpPr txBox="1"/>
          <p:nvPr/>
        </p:nvSpPr>
        <p:spPr>
          <a:xfrm>
            <a:off x="4714081" y="3698338"/>
            <a:ext cx="3626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b="1"/>
              <a:t>A-1</a:t>
            </a:r>
            <a:endParaRPr lang="nl-NL" sz="1000" b="1" dirty="0"/>
          </a:p>
        </p:txBody>
      </p:sp>
      <p:sp>
        <p:nvSpPr>
          <p:cNvPr id="42" name="Tekstvak 41">
            <a:extLst>
              <a:ext uri="{FF2B5EF4-FFF2-40B4-BE49-F238E27FC236}">
                <a16:creationId xmlns="" xmlns:a16="http://schemas.microsoft.com/office/drawing/2014/main" id="{59226766-9CF6-4E7C-B923-FBB45A6040B8}"/>
              </a:ext>
            </a:extLst>
          </p:cNvPr>
          <p:cNvSpPr txBox="1"/>
          <p:nvPr/>
        </p:nvSpPr>
        <p:spPr>
          <a:xfrm>
            <a:off x="2969191" y="5260883"/>
            <a:ext cx="3593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b="1" dirty="0"/>
              <a:t>B-2</a:t>
            </a:r>
          </a:p>
        </p:txBody>
      </p:sp>
      <p:sp>
        <p:nvSpPr>
          <p:cNvPr id="43" name="Tekstvak 42">
            <a:extLst>
              <a:ext uri="{FF2B5EF4-FFF2-40B4-BE49-F238E27FC236}">
                <a16:creationId xmlns="" xmlns:a16="http://schemas.microsoft.com/office/drawing/2014/main" id="{C2250532-A8FE-4506-8D53-C9E74320CE92}"/>
              </a:ext>
            </a:extLst>
          </p:cNvPr>
          <p:cNvSpPr txBox="1"/>
          <p:nvPr/>
        </p:nvSpPr>
        <p:spPr>
          <a:xfrm>
            <a:off x="3204825" y="5519836"/>
            <a:ext cx="3593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b="1" dirty="0"/>
              <a:t>B-3</a:t>
            </a:r>
          </a:p>
        </p:txBody>
      </p:sp>
      <p:sp>
        <p:nvSpPr>
          <p:cNvPr id="44" name="Tekstvak 43">
            <a:extLst>
              <a:ext uri="{FF2B5EF4-FFF2-40B4-BE49-F238E27FC236}">
                <a16:creationId xmlns="" xmlns:a16="http://schemas.microsoft.com/office/drawing/2014/main" id="{FEA43F5E-0BC9-4760-BABC-F09518E545D9}"/>
              </a:ext>
            </a:extLst>
          </p:cNvPr>
          <p:cNvSpPr txBox="1"/>
          <p:nvPr/>
        </p:nvSpPr>
        <p:spPr>
          <a:xfrm>
            <a:off x="3586656" y="5860277"/>
            <a:ext cx="3593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b="1" dirty="0"/>
              <a:t>B-4</a:t>
            </a:r>
          </a:p>
        </p:txBody>
      </p:sp>
      <p:sp>
        <p:nvSpPr>
          <p:cNvPr id="45" name="Tekstvak 44">
            <a:extLst>
              <a:ext uri="{FF2B5EF4-FFF2-40B4-BE49-F238E27FC236}">
                <a16:creationId xmlns="" xmlns:a16="http://schemas.microsoft.com/office/drawing/2014/main" id="{A1CCC4A8-DE14-40B9-A354-D0F99C5BBB9A}"/>
              </a:ext>
            </a:extLst>
          </p:cNvPr>
          <p:cNvSpPr txBox="1"/>
          <p:nvPr/>
        </p:nvSpPr>
        <p:spPr>
          <a:xfrm>
            <a:off x="3923803" y="6225514"/>
            <a:ext cx="3593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b="1" dirty="0"/>
              <a:t>B-5</a:t>
            </a:r>
          </a:p>
        </p:txBody>
      </p:sp>
      <p:sp>
        <p:nvSpPr>
          <p:cNvPr id="46" name="Tekstvak 45">
            <a:extLst>
              <a:ext uri="{FF2B5EF4-FFF2-40B4-BE49-F238E27FC236}">
                <a16:creationId xmlns="" xmlns:a16="http://schemas.microsoft.com/office/drawing/2014/main" id="{2DD8DE93-C8D0-46E9-BC44-465D5D7B1E39}"/>
              </a:ext>
            </a:extLst>
          </p:cNvPr>
          <p:cNvSpPr txBox="1"/>
          <p:nvPr/>
        </p:nvSpPr>
        <p:spPr>
          <a:xfrm>
            <a:off x="2465211" y="4745923"/>
            <a:ext cx="3593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b="1" dirty="0"/>
              <a:t>B-1</a:t>
            </a:r>
          </a:p>
        </p:txBody>
      </p:sp>
      <p:sp>
        <p:nvSpPr>
          <p:cNvPr id="47" name="Tekstvak 46">
            <a:extLst>
              <a:ext uri="{FF2B5EF4-FFF2-40B4-BE49-F238E27FC236}">
                <a16:creationId xmlns="" xmlns:a16="http://schemas.microsoft.com/office/drawing/2014/main" id="{A78C1BCF-65D1-4F0F-B8A0-5995A0BEABB5}"/>
              </a:ext>
            </a:extLst>
          </p:cNvPr>
          <p:cNvSpPr txBox="1"/>
          <p:nvPr/>
        </p:nvSpPr>
        <p:spPr>
          <a:xfrm>
            <a:off x="4172432" y="6471735"/>
            <a:ext cx="3593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b="1" dirty="0"/>
              <a:t>B-6</a:t>
            </a:r>
          </a:p>
        </p:txBody>
      </p:sp>
      <p:sp>
        <p:nvSpPr>
          <p:cNvPr id="48" name="Tekstvak 47">
            <a:extLst>
              <a:ext uri="{FF2B5EF4-FFF2-40B4-BE49-F238E27FC236}">
                <a16:creationId xmlns="" xmlns:a16="http://schemas.microsoft.com/office/drawing/2014/main" id="{A150E2A9-3642-4BBB-8534-8B369B9846CD}"/>
              </a:ext>
            </a:extLst>
          </p:cNvPr>
          <p:cNvSpPr txBox="1"/>
          <p:nvPr/>
        </p:nvSpPr>
        <p:spPr>
          <a:xfrm>
            <a:off x="4530005" y="6835370"/>
            <a:ext cx="3593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b="1" dirty="0"/>
              <a:t>B-7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2287406"/>
              </p:ext>
            </p:extLst>
          </p:nvPr>
        </p:nvGraphicFramePr>
        <p:xfrm>
          <a:off x="4234205" y="9668847"/>
          <a:ext cx="3182378" cy="691708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318237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95468">
                <a:tc>
                  <a:txBody>
                    <a:bodyPr/>
                    <a:lstStyle/>
                    <a:p>
                      <a:pPr marL="0" marR="0" indent="0" algn="l" defTabSz="7559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000" dirty="0" smtClean="0"/>
                        <a:t>Extra stroomgeul en habitat Eerste fase Marker Wadden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5468">
                <a:tc>
                  <a:txBody>
                    <a:bodyPr/>
                    <a:lstStyle/>
                    <a:p>
                      <a:r>
                        <a:rPr lang="nl-NL" sz="1000" dirty="0"/>
                        <a:t>Tekening</a:t>
                      </a:r>
                      <a:r>
                        <a:rPr lang="nl-NL" sz="1000" baseline="0" dirty="0"/>
                        <a:t> 2, </a:t>
                      </a:r>
                      <a:r>
                        <a:rPr lang="nl-NL" sz="1000" baseline="0" dirty="0" smtClean="0"/>
                        <a:t>dammen, ligging en voorwaarden </a:t>
                      </a:r>
                      <a:r>
                        <a:rPr lang="nl-NL" sz="1000" baseline="0" dirty="0"/>
                        <a:t>t.b.v. uitvoering, d.d. </a:t>
                      </a:r>
                      <a:r>
                        <a:rPr lang="nl-NL" sz="1000" baseline="0" dirty="0" smtClean="0"/>
                        <a:t>22-01-2018</a:t>
                      </a:r>
                      <a:endParaRPr lang="nl-NL" sz="1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cxnSp>
        <p:nvCxnSpPr>
          <p:cNvPr id="61" name="Straight Connector 60"/>
          <p:cNvCxnSpPr/>
          <p:nvPr/>
        </p:nvCxnSpPr>
        <p:spPr>
          <a:xfrm flipV="1">
            <a:off x="5543540" y="3760883"/>
            <a:ext cx="658267" cy="120628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kstvak 66">
            <a:extLst>
              <a:ext uri="{FF2B5EF4-FFF2-40B4-BE49-F238E27FC236}">
                <a16:creationId xmlns="" xmlns:a16="http://schemas.microsoft.com/office/drawing/2014/main" id="{86784F50-5A05-4A42-9C4B-3E24E6A9C414}"/>
              </a:ext>
            </a:extLst>
          </p:cNvPr>
          <p:cNvSpPr txBox="1"/>
          <p:nvPr/>
        </p:nvSpPr>
        <p:spPr>
          <a:xfrm>
            <a:off x="5051517" y="4480181"/>
            <a:ext cx="948957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nl-NL" sz="800" dirty="0"/>
              <a:t>Vak A</a:t>
            </a:r>
          </a:p>
        </p:txBody>
      </p:sp>
      <p:sp>
        <p:nvSpPr>
          <p:cNvPr id="65" name="Tekstvak 66">
            <a:extLst>
              <a:ext uri="{FF2B5EF4-FFF2-40B4-BE49-F238E27FC236}">
                <a16:creationId xmlns="" xmlns:a16="http://schemas.microsoft.com/office/drawing/2014/main" id="{86784F50-5A05-4A42-9C4B-3E24E6A9C414}"/>
              </a:ext>
            </a:extLst>
          </p:cNvPr>
          <p:cNvSpPr txBox="1"/>
          <p:nvPr/>
        </p:nvSpPr>
        <p:spPr>
          <a:xfrm>
            <a:off x="3416115" y="5690717"/>
            <a:ext cx="948957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nl-NL" sz="800" dirty="0"/>
              <a:t>Vak B</a:t>
            </a:r>
          </a:p>
        </p:txBody>
      </p:sp>
      <p:cxnSp>
        <p:nvCxnSpPr>
          <p:cNvPr id="66" name="Straight Connector 65"/>
          <p:cNvCxnSpPr/>
          <p:nvPr/>
        </p:nvCxnSpPr>
        <p:spPr>
          <a:xfrm flipV="1">
            <a:off x="4718320" y="3760883"/>
            <a:ext cx="1483487" cy="716318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flipV="1">
            <a:off x="1989488" y="5348924"/>
            <a:ext cx="741271" cy="341793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kstvak 8">
            <a:extLst>
              <a:ext uri="{FF2B5EF4-FFF2-40B4-BE49-F238E27FC236}">
                <a16:creationId xmlns="" xmlns:a16="http://schemas.microsoft.com/office/drawing/2014/main" id="{C3FF39FD-9538-4B52-9254-B940DC37013C}"/>
              </a:ext>
            </a:extLst>
          </p:cNvPr>
          <p:cNvSpPr txBox="1"/>
          <p:nvPr/>
        </p:nvSpPr>
        <p:spPr>
          <a:xfrm>
            <a:off x="6221240" y="3462807"/>
            <a:ext cx="1338435" cy="707886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nl-NL" sz="1000" dirty="0"/>
              <a:t>Deze dammen zijn tot </a:t>
            </a:r>
            <a:r>
              <a:rPr lang="nl-NL" sz="1000" dirty="0" smtClean="0"/>
              <a:t>eind december 2019 </a:t>
            </a:r>
            <a:r>
              <a:rPr lang="nl-NL" sz="1000" dirty="0"/>
              <a:t>in deze status (hoogte  NAP+1,0 m </a:t>
            </a:r>
          </a:p>
        </p:txBody>
      </p:sp>
      <p:sp>
        <p:nvSpPr>
          <p:cNvPr id="72" name="Tekstvak 8">
            <a:extLst>
              <a:ext uri="{FF2B5EF4-FFF2-40B4-BE49-F238E27FC236}">
                <a16:creationId xmlns="" xmlns:a16="http://schemas.microsoft.com/office/drawing/2014/main" id="{C3FF39FD-9538-4B52-9254-B940DC37013C}"/>
              </a:ext>
            </a:extLst>
          </p:cNvPr>
          <p:cNvSpPr txBox="1"/>
          <p:nvPr/>
        </p:nvSpPr>
        <p:spPr>
          <a:xfrm>
            <a:off x="340243" y="5435020"/>
            <a:ext cx="1649246" cy="400110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nl-NL" sz="1000" dirty="0"/>
              <a:t>Deze dam is </a:t>
            </a:r>
            <a:r>
              <a:rPr lang="nl-NL" sz="1000" dirty="0" smtClean="0"/>
              <a:t>reeds definitief ingericht, </a:t>
            </a:r>
            <a:r>
              <a:rPr lang="nl-NL" sz="1000" dirty="0"/>
              <a:t>zie tekening 1</a:t>
            </a:r>
          </a:p>
        </p:txBody>
      </p:sp>
      <p:sp>
        <p:nvSpPr>
          <p:cNvPr id="56" name="Rechthoek 55">
            <a:extLst>
              <a:ext uri="{FF2B5EF4-FFF2-40B4-BE49-F238E27FC236}">
                <a16:creationId xmlns="" xmlns:a16="http://schemas.microsoft.com/office/drawing/2014/main" id="{9A99BCFC-0ACD-4ACD-AD87-FE827BB4BE98}"/>
              </a:ext>
            </a:extLst>
          </p:cNvPr>
          <p:cNvSpPr/>
          <p:nvPr/>
        </p:nvSpPr>
        <p:spPr>
          <a:xfrm rot="2522830">
            <a:off x="5635784" y="7134105"/>
            <a:ext cx="966502" cy="145518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7" name="Tekstvak 66">
            <a:extLst>
              <a:ext uri="{FF2B5EF4-FFF2-40B4-BE49-F238E27FC236}">
                <a16:creationId xmlns="" xmlns:a16="http://schemas.microsoft.com/office/drawing/2014/main" id="{F6A71A9D-0C9A-4BAC-A049-05E243998D71}"/>
              </a:ext>
            </a:extLst>
          </p:cNvPr>
          <p:cNvSpPr txBox="1"/>
          <p:nvPr/>
        </p:nvSpPr>
        <p:spPr>
          <a:xfrm>
            <a:off x="5727328" y="7732055"/>
            <a:ext cx="948957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nl-NL" sz="800" dirty="0" smtClean="0"/>
              <a:t>Te realiseren Stroomgeul</a:t>
            </a:r>
            <a:endParaRPr lang="nl-NL" sz="800" dirty="0"/>
          </a:p>
        </p:txBody>
      </p:sp>
      <p:sp>
        <p:nvSpPr>
          <p:cNvPr id="51" name="Tekstvak 50">
            <a:extLst>
              <a:ext uri="{FF2B5EF4-FFF2-40B4-BE49-F238E27FC236}">
                <a16:creationId xmlns="" xmlns:a16="http://schemas.microsoft.com/office/drawing/2014/main" id="{5A3F7881-6DA8-4EF8-A5EF-DC9A7E657C41}"/>
              </a:ext>
            </a:extLst>
          </p:cNvPr>
          <p:cNvSpPr txBox="1"/>
          <p:nvPr/>
        </p:nvSpPr>
        <p:spPr>
          <a:xfrm>
            <a:off x="4078338" y="8158560"/>
            <a:ext cx="7761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800" dirty="0"/>
              <a:t>X=155653.532</a:t>
            </a:r>
          </a:p>
          <a:p>
            <a:r>
              <a:rPr lang="nl-NL" sz="800" dirty="0"/>
              <a:t>Y=508264.690</a:t>
            </a:r>
          </a:p>
        </p:txBody>
      </p:sp>
      <p:sp>
        <p:nvSpPr>
          <p:cNvPr id="52" name="Tekstvak 51">
            <a:extLst>
              <a:ext uri="{FF2B5EF4-FFF2-40B4-BE49-F238E27FC236}">
                <a16:creationId xmlns="" xmlns:a16="http://schemas.microsoft.com/office/drawing/2014/main" id="{B79FFCE0-4185-4809-A7F4-338A9301377D}"/>
              </a:ext>
            </a:extLst>
          </p:cNvPr>
          <p:cNvSpPr txBox="1"/>
          <p:nvPr/>
        </p:nvSpPr>
        <p:spPr>
          <a:xfrm>
            <a:off x="5527028" y="9089794"/>
            <a:ext cx="7761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800" dirty="0"/>
              <a:t>X=156078.130</a:t>
            </a:r>
          </a:p>
          <a:p>
            <a:r>
              <a:rPr lang="nl-NL" sz="800" dirty="0"/>
              <a:t>Y=507840.759</a:t>
            </a:r>
          </a:p>
        </p:txBody>
      </p:sp>
      <p:sp>
        <p:nvSpPr>
          <p:cNvPr id="53" name="Tekstvak 52">
            <a:extLst>
              <a:ext uri="{FF2B5EF4-FFF2-40B4-BE49-F238E27FC236}">
                <a16:creationId xmlns="" xmlns:a16="http://schemas.microsoft.com/office/drawing/2014/main" id="{94D6A425-496F-4C33-9D02-BC25E35E259F}"/>
              </a:ext>
            </a:extLst>
          </p:cNvPr>
          <p:cNvSpPr txBox="1"/>
          <p:nvPr/>
        </p:nvSpPr>
        <p:spPr>
          <a:xfrm>
            <a:off x="6100071" y="6371939"/>
            <a:ext cx="7761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800" dirty="0"/>
              <a:t>X=156289.532</a:t>
            </a:r>
          </a:p>
          <a:p>
            <a:r>
              <a:rPr lang="nl-NL" sz="800" dirty="0"/>
              <a:t>Y=508901.690</a:t>
            </a:r>
          </a:p>
        </p:txBody>
      </p:sp>
      <p:sp>
        <p:nvSpPr>
          <p:cNvPr id="54" name="Tekstvak 53">
            <a:extLst>
              <a:ext uri="{FF2B5EF4-FFF2-40B4-BE49-F238E27FC236}">
                <a16:creationId xmlns="" xmlns:a16="http://schemas.microsoft.com/office/drawing/2014/main" id="{1D53255C-5F38-4CC5-B96E-79722E11FE53}"/>
              </a:ext>
            </a:extLst>
          </p:cNvPr>
          <p:cNvSpPr txBox="1"/>
          <p:nvPr/>
        </p:nvSpPr>
        <p:spPr>
          <a:xfrm>
            <a:off x="6781009" y="6986827"/>
            <a:ext cx="7761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800" dirty="0"/>
              <a:t>X=156714.130</a:t>
            </a:r>
          </a:p>
          <a:p>
            <a:r>
              <a:rPr lang="nl-NL" sz="800" dirty="0"/>
              <a:t>Y=508477.759</a:t>
            </a:r>
          </a:p>
        </p:txBody>
      </p:sp>
      <p:cxnSp>
        <p:nvCxnSpPr>
          <p:cNvPr id="55" name="Rechte verbindingslijn 54">
            <a:extLst>
              <a:ext uri="{FF2B5EF4-FFF2-40B4-BE49-F238E27FC236}">
                <a16:creationId xmlns="" xmlns:a16="http://schemas.microsoft.com/office/drawing/2014/main" id="{748258DB-2626-41FB-A876-AD575DA1C026}"/>
              </a:ext>
            </a:extLst>
          </p:cNvPr>
          <p:cNvCxnSpPr>
            <a:cxnSpLocks/>
          </p:cNvCxnSpPr>
          <p:nvPr/>
        </p:nvCxnSpPr>
        <p:spPr>
          <a:xfrm flipV="1">
            <a:off x="6250592" y="6707801"/>
            <a:ext cx="85339" cy="28993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Rechte verbindingslijn 57">
            <a:extLst>
              <a:ext uri="{FF2B5EF4-FFF2-40B4-BE49-F238E27FC236}">
                <a16:creationId xmlns="" xmlns:a16="http://schemas.microsoft.com/office/drawing/2014/main" id="{59292EA8-72A5-4ADD-9CBB-63E8F30244DE}"/>
              </a:ext>
            </a:extLst>
          </p:cNvPr>
          <p:cNvCxnSpPr>
            <a:cxnSpLocks/>
          </p:cNvCxnSpPr>
          <p:nvPr/>
        </p:nvCxnSpPr>
        <p:spPr>
          <a:xfrm flipV="1">
            <a:off x="4818307" y="8065409"/>
            <a:ext cx="454570" cy="1459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Rechte verbindingslijn 58">
            <a:extLst>
              <a:ext uri="{FF2B5EF4-FFF2-40B4-BE49-F238E27FC236}">
                <a16:creationId xmlns="" xmlns:a16="http://schemas.microsoft.com/office/drawing/2014/main" id="{6B9DD2C7-43C9-4516-932F-AF000D909453}"/>
              </a:ext>
            </a:extLst>
          </p:cNvPr>
          <p:cNvCxnSpPr>
            <a:cxnSpLocks/>
            <a:endCxn id="52" idx="0"/>
          </p:cNvCxnSpPr>
          <p:nvPr/>
        </p:nvCxnSpPr>
        <p:spPr>
          <a:xfrm flipH="1">
            <a:off x="5915116" y="8704809"/>
            <a:ext cx="83252" cy="38498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Rechte verbindingslijn 59">
            <a:extLst>
              <a:ext uri="{FF2B5EF4-FFF2-40B4-BE49-F238E27FC236}">
                <a16:creationId xmlns="" xmlns:a16="http://schemas.microsoft.com/office/drawing/2014/main" id="{4DE66D73-3225-47EB-8B29-C6670409EDB9}"/>
              </a:ext>
            </a:extLst>
          </p:cNvPr>
          <p:cNvCxnSpPr>
            <a:cxnSpLocks/>
            <a:endCxn id="54" idx="2"/>
          </p:cNvCxnSpPr>
          <p:nvPr/>
        </p:nvCxnSpPr>
        <p:spPr>
          <a:xfrm flipV="1">
            <a:off x="6965193" y="7325381"/>
            <a:ext cx="203904" cy="3276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614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ntoorthema">
  <a:themeElements>
    <a:clrScheme name="Kantoorth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th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4">
            <a:lumMod val="50000"/>
          </a:schemeClr>
        </a:solidFill>
        <a:ln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39070</TotalTime>
  <Words>349</Words>
  <Application>Microsoft Office PowerPoint</Application>
  <PresentationFormat>Custom</PresentationFormat>
  <Paragraphs>116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Kantoorthema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André Rijsdorp</dc:creator>
  <cp:lastModifiedBy>501063</cp:lastModifiedBy>
  <cp:revision>99</cp:revision>
  <cp:lastPrinted>2017-08-01T11:15:22Z</cp:lastPrinted>
  <dcterms:created xsi:type="dcterms:W3CDTF">2017-06-29T12:09:20Z</dcterms:created>
  <dcterms:modified xsi:type="dcterms:W3CDTF">2018-01-23T10:27:12Z</dcterms:modified>
</cp:coreProperties>
</file>